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AD"/>
    <a:srgbClr val="BEC082"/>
    <a:srgbClr val="878787"/>
    <a:srgbClr val="181713"/>
    <a:srgbClr val="B3B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8FD5-DB6E-4200-A6BB-733BFD44FBA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thui.com/jingpin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pthui.com/jieri/" TargetMode="External"/><Relationship Id="rId5" Type="http://schemas.openxmlformats.org/officeDocument/2006/relationships/hyperlink" Target="https://www.ppthui.com/gongzuo/" TargetMode="External"/><Relationship Id="rId4" Type="http://schemas.openxmlformats.org/officeDocument/2006/relationships/hyperlink" Target="https://www.ppthui.com/hangy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7734" y="2734579"/>
            <a:ext cx="43004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商务风通用模板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5147734" y="3488536"/>
            <a:ext cx="4300479" cy="67090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size.Please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read the instructions and more work at the end of the manual template.</a:t>
            </a:r>
          </a:p>
          <a:p>
            <a:pPr marL="0" lvl="0" indent="0" algn="r">
              <a:buNone/>
              <a:defRPr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8399674" y="4411921"/>
            <a:ext cx="877897" cy="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934925" y="4664400"/>
            <a:ext cx="3342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196113" y="1228954"/>
              <a:ext cx="11144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03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11472" y="2020119"/>
            <a:ext cx="8569057" cy="4225937"/>
            <a:chOff x="1398324" y="2020119"/>
            <a:chExt cx="8569057" cy="42259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6338" r="36298" b="6338"/>
            <a:stretch>
              <a:fillRect/>
            </a:stretch>
          </p:blipFill>
          <p:spPr>
            <a:xfrm>
              <a:off x="1398324" y="2020119"/>
              <a:ext cx="4225938" cy="4225937"/>
            </a:xfrm>
            <a:custGeom>
              <a:avLst/>
              <a:gdLst>
                <a:gd name="connsiteX0" fmla="*/ 1688124 w 3376246"/>
                <a:gd name="connsiteY0" fmla="*/ 0 h 3376245"/>
                <a:gd name="connsiteX1" fmla="*/ 3376246 w 3376246"/>
                <a:gd name="connsiteY1" fmla="*/ 0 h 3376245"/>
                <a:gd name="connsiteX2" fmla="*/ 3376246 w 3376246"/>
                <a:gd name="connsiteY2" fmla="*/ 1688123 h 3376245"/>
                <a:gd name="connsiteX3" fmla="*/ 1860724 w 3376246"/>
                <a:gd name="connsiteY3" fmla="*/ 3367531 h 3376245"/>
                <a:gd name="connsiteX4" fmla="*/ 1688143 w 3376246"/>
                <a:gd name="connsiteY4" fmla="*/ 3376245 h 3376245"/>
                <a:gd name="connsiteX5" fmla="*/ 1688103 w 3376246"/>
                <a:gd name="connsiteY5" fmla="*/ 3376245 h 3376245"/>
                <a:gd name="connsiteX6" fmla="*/ 1515522 w 3376246"/>
                <a:gd name="connsiteY6" fmla="*/ 3367531 h 3376245"/>
                <a:gd name="connsiteX7" fmla="*/ 0 w 3376246"/>
                <a:gd name="connsiteY7" fmla="*/ 1688123 h 3376245"/>
                <a:gd name="connsiteX8" fmla="*/ 1 w 3376246"/>
                <a:gd name="connsiteY8" fmla="*/ 1688123 h 3376245"/>
                <a:gd name="connsiteX9" fmla="*/ 1688124 w 3376246"/>
                <a:gd name="connsiteY9" fmla="*/ 0 h 337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6246" h="3376245">
                  <a:moveTo>
                    <a:pt x="1688124" y="0"/>
                  </a:moveTo>
                  <a:lnTo>
                    <a:pt x="3376246" y="0"/>
                  </a:lnTo>
                  <a:lnTo>
                    <a:pt x="3376246" y="1688123"/>
                  </a:lnTo>
                  <a:cubicBezTo>
                    <a:pt x="3376246" y="2562178"/>
                    <a:pt x="2711971" y="3281082"/>
                    <a:pt x="1860724" y="3367531"/>
                  </a:cubicBezTo>
                  <a:lnTo>
                    <a:pt x="1688143" y="3376245"/>
                  </a:lnTo>
                  <a:lnTo>
                    <a:pt x="1688103" y="3376245"/>
                  </a:lnTo>
                  <a:lnTo>
                    <a:pt x="1515522" y="3367531"/>
                  </a:lnTo>
                  <a:cubicBezTo>
                    <a:pt x="664276" y="3281082"/>
                    <a:pt x="0" y="2562178"/>
                    <a:pt x="0" y="1688123"/>
                  </a:cubicBezTo>
                  <a:lnTo>
                    <a:pt x="1" y="1688123"/>
                  </a:lnTo>
                  <a:cubicBezTo>
                    <a:pt x="1" y="755798"/>
                    <a:pt x="755799" y="0"/>
                    <a:pt x="1688124" y="0"/>
                  </a:cubicBezTo>
                  <a:close/>
                </a:path>
              </a:pathLst>
            </a:cu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" name="文本框 10"/>
            <p:cNvSpPr txBox="1">
              <a:spLocks noChangeArrowheads="1"/>
            </p:cNvSpPr>
            <p:nvPr/>
          </p:nvSpPr>
          <p:spPr bwMode="auto">
            <a:xfrm>
              <a:off x="7266610" y="2856272"/>
              <a:ext cx="2700771" cy="523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5" name="矩形 11"/>
            <p:cNvSpPr>
              <a:spLocks noChangeArrowheads="1"/>
            </p:cNvSpPr>
            <p:nvPr/>
          </p:nvSpPr>
          <p:spPr bwMode="auto">
            <a:xfrm>
              <a:off x="7198552" y="3661036"/>
              <a:ext cx="23784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单击此处添加您的文字内容。本模板的所有素材和逻辑图表，均可自由编辑替换和移动。单击此处编辑您要的内容。单击此处编辑您要的内容。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79509" y="3928006"/>
            <a:ext cx="889616" cy="731807"/>
            <a:chOff x="1465545" y="3524250"/>
            <a:chExt cx="889616" cy="731806"/>
          </a:xfrm>
          <a:solidFill>
            <a:srgbClr val="93B3AD"/>
          </a:solidFill>
        </p:grpSpPr>
        <p:sp>
          <p:nvSpPr>
            <p:cNvPr id="4" name="六边形 3"/>
            <p:cNvSpPr/>
            <p:nvPr/>
          </p:nvSpPr>
          <p:spPr>
            <a:xfrm>
              <a:off x="1480540" y="3524250"/>
              <a:ext cx="848894" cy="731806"/>
            </a:xfrm>
            <a:prstGeom prst="hexagon">
              <a:avLst/>
            </a:prstGeom>
            <a:grpFill/>
            <a:ln w="25400">
              <a:solidFill>
                <a:srgbClr val="93B3AD"/>
              </a:soli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" name="文本框 24"/>
            <p:cNvSpPr txBox="1"/>
            <p:nvPr/>
          </p:nvSpPr>
          <p:spPr>
            <a:xfrm>
              <a:off x="1465545" y="3719336"/>
              <a:ext cx="889616" cy="424732"/>
            </a:xfrm>
            <a:prstGeom prst="rect">
              <a:avLst/>
            </a:prstGeom>
            <a:grpFill/>
            <a:ln>
              <a:solidFill>
                <a:srgbClr val="93B3A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47601" y="4485432"/>
            <a:ext cx="1334263" cy="1150226"/>
            <a:chOff x="2329434" y="4081682"/>
            <a:chExt cx="1334262" cy="1150226"/>
          </a:xfrm>
          <a:solidFill>
            <a:srgbClr val="BEC082"/>
          </a:solidFill>
        </p:grpSpPr>
        <p:sp>
          <p:nvSpPr>
            <p:cNvPr id="7" name="六边形 6"/>
            <p:cNvSpPr/>
            <p:nvPr/>
          </p:nvSpPr>
          <p:spPr>
            <a:xfrm>
              <a:off x="2329434" y="4081682"/>
              <a:ext cx="1334262" cy="1150226"/>
            </a:xfrm>
            <a:prstGeom prst="hexagon">
              <a:avLst/>
            </a:prstGeom>
            <a:grpFill/>
            <a:ln w="25400">
              <a:solidFill>
                <a:srgbClr val="BEC082"/>
              </a:soli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文本框 25"/>
            <p:cNvSpPr txBox="1"/>
            <p:nvPr/>
          </p:nvSpPr>
          <p:spPr>
            <a:xfrm>
              <a:off x="2426710" y="4416728"/>
              <a:ext cx="1134779" cy="480131"/>
            </a:xfrm>
            <a:prstGeom prst="rect">
              <a:avLst/>
            </a:prstGeom>
            <a:grpFill/>
            <a:ln>
              <a:solidFill>
                <a:srgbClr val="BEC08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03712" y="2963737"/>
            <a:ext cx="2432304" cy="2096814"/>
            <a:chOff x="3663696" y="2559981"/>
            <a:chExt cx="2432304" cy="2096814"/>
          </a:xfrm>
          <a:solidFill>
            <a:srgbClr val="93B3AD"/>
          </a:solidFill>
        </p:grpSpPr>
        <p:sp>
          <p:nvSpPr>
            <p:cNvPr id="10" name="六边形 9"/>
            <p:cNvSpPr/>
            <p:nvPr/>
          </p:nvSpPr>
          <p:spPr>
            <a:xfrm>
              <a:off x="3663696" y="2559981"/>
              <a:ext cx="2432304" cy="2096814"/>
            </a:xfrm>
            <a:prstGeom prst="hexagon">
              <a:avLst/>
            </a:prstGeom>
            <a:grpFill/>
            <a:ln w="25400">
              <a:solidFill>
                <a:srgbClr val="93B3AD"/>
              </a:soli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文本框 26"/>
            <p:cNvSpPr txBox="1"/>
            <p:nvPr/>
          </p:nvSpPr>
          <p:spPr>
            <a:xfrm>
              <a:off x="4040565" y="3229823"/>
              <a:ext cx="1678565" cy="757130"/>
            </a:xfrm>
            <a:prstGeom prst="rect">
              <a:avLst/>
            </a:prstGeom>
            <a:grpFill/>
            <a:ln>
              <a:solidFill>
                <a:srgbClr val="93B3A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64295" y="2090488"/>
            <a:ext cx="1727455" cy="1489184"/>
            <a:chOff x="1936242" y="1686736"/>
            <a:chExt cx="1727454" cy="1489184"/>
          </a:xfrm>
          <a:solidFill>
            <a:srgbClr val="009900"/>
          </a:solidFill>
        </p:grpSpPr>
        <p:sp>
          <p:nvSpPr>
            <p:cNvPr id="13" name="六边形 12"/>
            <p:cNvSpPr/>
            <p:nvPr/>
          </p:nvSpPr>
          <p:spPr>
            <a:xfrm>
              <a:off x="1936242" y="1686736"/>
              <a:ext cx="1727454" cy="1489184"/>
            </a:xfrm>
            <a:prstGeom prst="hexagon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 w="25400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文本框 27"/>
            <p:cNvSpPr txBox="1"/>
            <p:nvPr/>
          </p:nvSpPr>
          <p:spPr>
            <a:xfrm>
              <a:off x="1957362" y="2135861"/>
              <a:ext cx="1678565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51"/>
          <p:cNvSpPr txBox="1"/>
          <p:nvPr/>
        </p:nvSpPr>
        <p:spPr>
          <a:xfrm>
            <a:off x="6284676" y="3196914"/>
            <a:ext cx="428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单击此处编辑您要的内容。单击此处编辑您要的内容。单击此处编辑您要的内容。单击此处编辑您要的内容。单击此处编辑您要的内容。单击此处编辑您要的内容。</a:t>
            </a:r>
            <a:endParaRPr lang="en-US" altLang="zh-CN" sz="160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6312885" y="253961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b="1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181713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9284" y="1174750"/>
            <a:ext cx="9093432" cy="4508500"/>
            <a:chOff x="1577276" y="1669272"/>
            <a:chExt cx="9093432" cy="4508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46" t="994" r="3694"/>
            <a:stretch>
              <a:fillRect/>
            </a:stretch>
          </p:blipFill>
          <p:spPr>
            <a:xfrm>
              <a:off x="1577276" y="1669272"/>
              <a:ext cx="4470400" cy="4508500"/>
            </a:xfrm>
            <a:custGeom>
              <a:avLst/>
              <a:gdLst>
                <a:gd name="connsiteX0" fmla="*/ 0 w 4470400"/>
                <a:gd name="connsiteY0" fmla="*/ 0 h 4508500"/>
                <a:gd name="connsiteX1" fmla="*/ 4470400 w 4470400"/>
                <a:gd name="connsiteY1" fmla="*/ 0 h 4508500"/>
                <a:gd name="connsiteX2" fmla="*/ 4470400 w 4470400"/>
                <a:gd name="connsiteY2" fmla="*/ 4508500 h 4508500"/>
                <a:gd name="connsiteX3" fmla="*/ 0 w 4470400"/>
                <a:gd name="connsiteY3" fmla="*/ 4508500 h 450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400" h="4508500">
                  <a:moveTo>
                    <a:pt x="0" y="0"/>
                  </a:moveTo>
                  <a:lnTo>
                    <a:pt x="4470400" y="0"/>
                  </a:lnTo>
                  <a:lnTo>
                    <a:pt x="4470400" y="4508500"/>
                  </a:lnTo>
                  <a:lnTo>
                    <a:pt x="0" y="4508500"/>
                  </a:lnTo>
                  <a:close/>
                </a:path>
              </a:pathLst>
            </a:custGeom>
          </p:spPr>
        </p:pic>
        <p:sp>
          <p:nvSpPr>
            <p:cNvPr id="5" name="Oval 6"/>
            <p:cNvSpPr>
              <a:spLocks noChangeAspect="1"/>
            </p:cNvSpPr>
            <p:nvPr/>
          </p:nvSpPr>
          <p:spPr>
            <a:xfrm>
              <a:off x="6398220" y="5057642"/>
              <a:ext cx="859323" cy="859323"/>
            </a:xfrm>
            <a:prstGeom prst="ellipse">
              <a:avLst/>
            </a:prstGeom>
            <a:solidFill>
              <a:srgbClr val="93B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83"/>
            <p:cNvSpPr/>
            <p:nvPr/>
          </p:nvSpPr>
          <p:spPr bwMode="auto">
            <a:xfrm>
              <a:off x="6614955" y="5274377"/>
              <a:ext cx="425852" cy="425852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" name="Oval 14"/>
            <p:cNvSpPr>
              <a:spLocks noChangeAspect="1"/>
            </p:cNvSpPr>
            <p:nvPr/>
          </p:nvSpPr>
          <p:spPr>
            <a:xfrm>
              <a:off x="7501881" y="5057640"/>
              <a:ext cx="859323" cy="859323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>
              <a:spLocks noChangeAspect="1" noEditPoints="1"/>
            </p:cNvSpPr>
            <p:nvPr/>
          </p:nvSpPr>
          <p:spPr bwMode="auto">
            <a:xfrm>
              <a:off x="7724385" y="5280144"/>
              <a:ext cx="414316" cy="414316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47" y="21"/>
                </a:cxn>
                <a:cxn ang="0">
                  <a:pos x="51" y="16"/>
                </a:cxn>
                <a:cxn ang="0">
                  <a:pos x="45" y="19"/>
                </a:cxn>
                <a:cxn ang="0">
                  <a:pos x="39" y="16"/>
                </a:cxn>
                <a:cxn ang="0">
                  <a:pos x="31" y="24"/>
                </a:cxn>
                <a:cxn ang="0">
                  <a:pos x="31" y="26"/>
                </a:cxn>
                <a:cxn ang="0">
                  <a:pos x="14" y="17"/>
                </a:cxn>
                <a:cxn ang="0">
                  <a:pos x="12" y="22"/>
                </a:cxn>
                <a:cxn ang="0">
                  <a:pos x="16" y="29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9" y="36"/>
                </a:cxn>
                <a:cxn ang="0">
                  <a:pos x="17" y="36"/>
                </a:cxn>
                <a:cxn ang="0">
                  <a:pos x="15" y="36"/>
                </a:cxn>
                <a:cxn ang="0">
                  <a:pos x="23" y="42"/>
                </a:cxn>
                <a:cxn ang="0">
                  <a:pos x="13" y="46"/>
                </a:cxn>
                <a:cxn ang="0">
                  <a:pos x="11" y="46"/>
                </a:cxn>
                <a:cxn ang="0">
                  <a:pos x="24" y="49"/>
                </a:cxn>
                <a:cxn ang="0">
                  <a:pos x="48" y="25"/>
                </a:cxn>
                <a:cxn ang="0">
                  <a:pos x="48" y="24"/>
                </a:cxn>
                <a:cxn ang="0">
                  <a:pos x="52" y="20"/>
                </a:cxn>
                <a:cxn ang="0">
                  <a:pos x="47" y="21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47" y="21"/>
                  </a:moveTo>
                  <a:cubicBezTo>
                    <a:pt x="49" y="20"/>
                    <a:pt x="50" y="18"/>
                    <a:pt x="51" y="16"/>
                  </a:cubicBezTo>
                  <a:cubicBezTo>
                    <a:pt x="49" y="17"/>
                    <a:pt x="47" y="18"/>
                    <a:pt x="45" y="19"/>
                  </a:cubicBezTo>
                  <a:cubicBezTo>
                    <a:pt x="44" y="17"/>
                    <a:pt x="42" y="16"/>
                    <a:pt x="39" y="16"/>
                  </a:cubicBezTo>
                  <a:cubicBezTo>
                    <a:pt x="35" y="16"/>
                    <a:pt x="31" y="20"/>
                    <a:pt x="31" y="24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24" y="26"/>
                    <a:pt x="18" y="23"/>
                    <a:pt x="14" y="17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5"/>
                    <a:pt x="14" y="27"/>
                    <a:pt x="16" y="29"/>
                  </a:cubicBezTo>
                  <a:cubicBezTo>
                    <a:pt x="15" y="29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2"/>
                    <a:pt x="15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9"/>
                    <a:pt x="20" y="42"/>
                    <a:pt x="23" y="42"/>
                  </a:cubicBezTo>
                  <a:cubicBezTo>
                    <a:pt x="20" y="44"/>
                    <a:pt x="17" y="46"/>
                    <a:pt x="13" y="46"/>
                  </a:cubicBezTo>
                  <a:cubicBezTo>
                    <a:pt x="12" y="46"/>
                    <a:pt x="11" y="46"/>
                    <a:pt x="11" y="46"/>
                  </a:cubicBezTo>
                  <a:cubicBezTo>
                    <a:pt x="14" y="48"/>
                    <a:pt x="19" y="49"/>
                    <a:pt x="24" y="49"/>
                  </a:cubicBezTo>
                  <a:cubicBezTo>
                    <a:pt x="39" y="49"/>
                    <a:pt x="48" y="36"/>
                    <a:pt x="48" y="25"/>
                  </a:cubicBezTo>
                  <a:cubicBezTo>
                    <a:pt x="48" y="25"/>
                    <a:pt x="48" y="25"/>
                    <a:pt x="48" y="24"/>
                  </a:cubicBezTo>
                  <a:cubicBezTo>
                    <a:pt x="49" y="23"/>
                    <a:pt x="51" y="22"/>
                    <a:pt x="52" y="20"/>
                  </a:cubicBezTo>
                  <a:cubicBezTo>
                    <a:pt x="50" y="20"/>
                    <a:pt x="49" y="21"/>
                    <a:pt x="4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Oval 16"/>
            <p:cNvSpPr>
              <a:spLocks noChangeAspect="1"/>
            </p:cNvSpPr>
            <p:nvPr/>
          </p:nvSpPr>
          <p:spPr>
            <a:xfrm>
              <a:off x="8607607" y="5057640"/>
              <a:ext cx="859323" cy="859323"/>
            </a:xfrm>
            <a:prstGeom prst="ellipse">
              <a:avLst/>
            </a:prstGeom>
            <a:solidFill>
              <a:srgbClr val="93B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" name="Freeform 104"/>
            <p:cNvSpPr>
              <a:spLocks noChangeAspect="1" noEditPoints="1"/>
            </p:cNvSpPr>
            <p:nvPr/>
          </p:nvSpPr>
          <p:spPr bwMode="auto">
            <a:xfrm>
              <a:off x="8831143" y="5281176"/>
              <a:ext cx="412252" cy="412252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34" y="8"/>
                </a:cxn>
                <a:cxn ang="0">
                  <a:pos x="24" y="8"/>
                </a:cxn>
                <a:cxn ang="0">
                  <a:pos x="12" y="18"/>
                </a:cxn>
                <a:cxn ang="0">
                  <a:pos x="20" y="26"/>
                </a:cxn>
                <a:cxn ang="0">
                  <a:pos x="22" y="25"/>
                </a:cxn>
                <a:cxn ang="0">
                  <a:pos x="21" y="27"/>
                </a:cxn>
                <a:cxn ang="0">
                  <a:pos x="23" y="31"/>
                </a:cxn>
                <a:cxn ang="0">
                  <a:pos x="13" y="33"/>
                </a:cxn>
                <a:cxn ang="0">
                  <a:pos x="10" y="39"/>
                </a:cxn>
                <a:cxn ang="0">
                  <a:pos x="20" y="46"/>
                </a:cxn>
                <a:cxn ang="0">
                  <a:pos x="33" y="37"/>
                </a:cxn>
                <a:cxn ang="0">
                  <a:pos x="26" y="26"/>
                </a:cxn>
                <a:cxn ang="0">
                  <a:pos x="31" y="17"/>
                </a:cxn>
                <a:cxn ang="0">
                  <a:pos x="28" y="10"/>
                </a:cxn>
                <a:cxn ang="0">
                  <a:pos x="31" y="10"/>
                </a:cxn>
                <a:cxn ang="0">
                  <a:pos x="34" y="8"/>
                </a:cxn>
                <a:cxn ang="0">
                  <a:pos x="22" y="44"/>
                </a:cxn>
                <a:cxn ang="0">
                  <a:pos x="14" y="38"/>
                </a:cxn>
                <a:cxn ang="0">
                  <a:pos x="23" y="32"/>
                </a:cxn>
                <a:cxn ang="0">
                  <a:pos x="24" y="32"/>
                </a:cxn>
                <a:cxn ang="0">
                  <a:pos x="29" y="39"/>
                </a:cxn>
                <a:cxn ang="0">
                  <a:pos x="22" y="44"/>
                </a:cxn>
                <a:cxn ang="0">
                  <a:pos x="22" y="24"/>
                </a:cxn>
                <a:cxn ang="0">
                  <a:pos x="16" y="15"/>
                </a:cxn>
                <a:cxn ang="0">
                  <a:pos x="21" y="10"/>
                </a:cxn>
                <a:cxn ang="0">
                  <a:pos x="27" y="19"/>
                </a:cxn>
                <a:cxn ang="0">
                  <a:pos x="22" y="24"/>
                </a:cxn>
                <a:cxn ang="0">
                  <a:pos x="45" y="26"/>
                </a:cxn>
                <a:cxn ang="0">
                  <a:pos x="45" y="24"/>
                </a:cxn>
                <a:cxn ang="0">
                  <a:pos x="41" y="24"/>
                </a:cxn>
                <a:cxn ang="0">
                  <a:pos x="41" y="19"/>
                </a:cxn>
                <a:cxn ang="0">
                  <a:pos x="39" y="19"/>
                </a:cxn>
                <a:cxn ang="0">
                  <a:pos x="39" y="24"/>
                </a:cxn>
                <a:cxn ang="0">
                  <a:pos x="34" y="24"/>
                </a:cxn>
                <a:cxn ang="0">
                  <a:pos x="34" y="26"/>
                </a:cxn>
                <a:cxn ang="0">
                  <a:pos x="39" y="26"/>
                </a:cxn>
                <a:cxn ang="0">
                  <a:pos x="39" y="32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5" y="26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4"/>
                    <a:pt x="55" y="10"/>
                  </a:cubicBezTo>
                  <a:lnTo>
                    <a:pt x="55" y="44"/>
                  </a:lnTo>
                  <a:close/>
                  <a:moveTo>
                    <a:pt x="3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18" y="8"/>
                    <a:pt x="12" y="11"/>
                    <a:pt x="12" y="18"/>
                  </a:cubicBezTo>
                  <a:cubicBezTo>
                    <a:pt x="12" y="22"/>
                    <a:pt x="16" y="26"/>
                    <a:pt x="20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6"/>
                    <a:pt x="21" y="27"/>
                    <a:pt x="21" y="27"/>
                  </a:cubicBezTo>
                  <a:cubicBezTo>
                    <a:pt x="21" y="29"/>
                    <a:pt x="22" y="30"/>
                    <a:pt x="23" y="31"/>
                  </a:cubicBezTo>
                  <a:cubicBezTo>
                    <a:pt x="19" y="31"/>
                    <a:pt x="16" y="31"/>
                    <a:pt x="13" y="33"/>
                  </a:cubicBezTo>
                  <a:cubicBezTo>
                    <a:pt x="11" y="34"/>
                    <a:pt x="10" y="36"/>
                    <a:pt x="10" y="39"/>
                  </a:cubicBezTo>
                  <a:cubicBezTo>
                    <a:pt x="10" y="44"/>
                    <a:pt x="16" y="46"/>
                    <a:pt x="20" y="46"/>
                  </a:cubicBezTo>
                  <a:cubicBezTo>
                    <a:pt x="25" y="46"/>
                    <a:pt x="33" y="43"/>
                    <a:pt x="33" y="37"/>
                  </a:cubicBezTo>
                  <a:cubicBezTo>
                    <a:pt x="33" y="30"/>
                    <a:pt x="26" y="29"/>
                    <a:pt x="26" y="26"/>
                  </a:cubicBezTo>
                  <a:cubicBezTo>
                    <a:pt x="26" y="23"/>
                    <a:pt x="31" y="23"/>
                    <a:pt x="31" y="17"/>
                  </a:cubicBezTo>
                  <a:cubicBezTo>
                    <a:pt x="31" y="14"/>
                    <a:pt x="30" y="12"/>
                    <a:pt x="28" y="10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4" y="8"/>
                  </a:lnTo>
                  <a:close/>
                  <a:moveTo>
                    <a:pt x="22" y="44"/>
                  </a:moveTo>
                  <a:cubicBezTo>
                    <a:pt x="19" y="44"/>
                    <a:pt x="14" y="42"/>
                    <a:pt x="14" y="38"/>
                  </a:cubicBezTo>
                  <a:cubicBezTo>
                    <a:pt x="14" y="33"/>
                    <a:pt x="19" y="32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6" y="34"/>
                    <a:pt x="29" y="36"/>
                    <a:pt x="29" y="39"/>
                  </a:cubicBezTo>
                  <a:cubicBezTo>
                    <a:pt x="29" y="43"/>
                    <a:pt x="26" y="44"/>
                    <a:pt x="22" y="44"/>
                  </a:cubicBezTo>
                  <a:close/>
                  <a:moveTo>
                    <a:pt x="22" y="24"/>
                  </a:moveTo>
                  <a:cubicBezTo>
                    <a:pt x="18" y="24"/>
                    <a:pt x="16" y="19"/>
                    <a:pt x="16" y="15"/>
                  </a:cubicBezTo>
                  <a:cubicBezTo>
                    <a:pt x="16" y="13"/>
                    <a:pt x="18" y="10"/>
                    <a:pt x="21" y="10"/>
                  </a:cubicBezTo>
                  <a:cubicBezTo>
                    <a:pt x="25" y="10"/>
                    <a:pt x="27" y="16"/>
                    <a:pt x="27" y="19"/>
                  </a:cubicBezTo>
                  <a:cubicBezTo>
                    <a:pt x="27" y="22"/>
                    <a:pt x="25" y="24"/>
                    <a:pt x="22" y="24"/>
                  </a:cubicBezTo>
                  <a:close/>
                  <a:moveTo>
                    <a:pt x="45" y="26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6"/>
                    <a:pt x="41" y="26"/>
                    <a:pt x="41" y="26"/>
                  </a:cubicBezTo>
                  <a:lnTo>
                    <a:pt x="45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Oval 17"/>
            <p:cNvSpPr>
              <a:spLocks noChangeAspect="1"/>
            </p:cNvSpPr>
            <p:nvPr/>
          </p:nvSpPr>
          <p:spPr>
            <a:xfrm>
              <a:off x="9711268" y="5057641"/>
              <a:ext cx="859323" cy="859323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141"/>
            <p:cNvSpPr>
              <a:spLocks noEditPoints="1"/>
            </p:cNvSpPr>
            <p:nvPr/>
          </p:nvSpPr>
          <p:spPr bwMode="auto">
            <a:xfrm>
              <a:off x="9934804" y="5281177"/>
              <a:ext cx="412252" cy="412252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51"/>
            <p:cNvSpPr txBox="1"/>
            <p:nvPr/>
          </p:nvSpPr>
          <p:spPr>
            <a:xfrm>
              <a:off x="6383534" y="2423377"/>
              <a:ext cx="42871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单击此处编辑您要的内容。单击此处编辑您要的内容。单击此处编辑您要的内容。单击此处编辑您要的内容。单击此处编辑您要的内容。单击此处编辑您要的内容。</a:t>
              </a:r>
              <a:endParaRPr lang="en-US" altLang="zh-CN" sz="16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 Placeholder 2"/>
            <p:cNvSpPr txBox="1"/>
            <p:nvPr/>
          </p:nvSpPr>
          <p:spPr>
            <a:xfrm>
              <a:off x="6411743" y="1766076"/>
              <a:ext cx="1864271" cy="2423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20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24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59794" y="2312794"/>
            <a:ext cx="3483194" cy="4545206"/>
            <a:chOff x="4154796" y="978163"/>
            <a:chExt cx="4117358" cy="5372721"/>
          </a:xfrm>
        </p:grpSpPr>
        <p:sp>
          <p:nvSpPr>
            <p:cNvPr id="4" name="任意多边形: 形状 29"/>
            <p:cNvSpPr/>
            <p:nvPr/>
          </p:nvSpPr>
          <p:spPr>
            <a:xfrm>
              <a:off x="5612222" y="1875744"/>
              <a:ext cx="1333001" cy="447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rgbClr val="87878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: 圆角 30"/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name="adj" fmla="val 50000"/>
              </a:avLst>
            </a:prstGeom>
            <a:solidFill>
              <a:srgbClr val="93B3AD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矩形: 圆角 31"/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name="adj" fmla="val 50000"/>
              </a:avLst>
            </a:prstGeom>
            <a:solidFill>
              <a:srgbClr val="93B3AD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矩形: 圆角 32"/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name="adj" fmla="val 50000"/>
              </a:avLst>
            </a:prstGeom>
            <a:solidFill>
              <a:srgbClr val="93B3AD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33"/>
            <p:cNvSpPr/>
            <p:nvPr/>
          </p:nvSpPr>
          <p:spPr>
            <a:xfrm>
              <a:off x="6212850" y="1237002"/>
              <a:ext cx="579057" cy="576339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34"/>
            <p:cNvSpPr/>
            <p:nvPr/>
          </p:nvSpPr>
          <p:spPr>
            <a:xfrm>
              <a:off x="7215138" y="3124507"/>
              <a:ext cx="587370" cy="58460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35"/>
            <p:cNvSpPr/>
            <p:nvPr/>
          </p:nvSpPr>
          <p:spPr>
            <a:xfrm>
              <a:off x="4583423" y="2437651"/>
              <a:ext cx="669412" cy="66626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36"/>
            <p:cNvSpPr/>
            <p:nvPr/>
          </p:nvSpPr>
          <p:spPr>
            <a:xfrm>
              <a:off x="5056965" y="3620844"/>
              <a:ext cx="705784" cy="6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solidFill>
              <a:srgbClr val="BEC082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37"/>
            <p:cNvSpPr/>
            <p:nvPr/>
          </p:nvSpPr>
          <p:spPr>
            <a:xfrm>
              <a:off x="6550876" y="4585937"/>
              <a:ext cx="713582" cy="52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solidFill>
              <a:srgbClr val="BEC082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992877" y="2173397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5268" y="2594199"/>
            <a:ext cx="1790939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11022" y="3831038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7843413" y="4251840"/>
            <a:ext cx="1790939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8090" y="3318987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2320481" y="3739789"/>
            <a:ext cx="1790939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196113" y="1228954"/>
              <a:ext cx="11144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04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sp>
        <p:nvSpPr>
          <p:cNvPr id="4" name="弧形 3"/>
          <p:cNvSpPr/>
          <p:nvPr/>
        </p:nvSpPr>
        <p:spPr>
          <a:xfrm rot="10800000">
            <a:off x="1855677" y="2513872"/>
            <a:ext cx="3227832" cy="3227832"/>
          </a:xfrm>
          <a:prstGeom prst="arc">
            <a:avLst>
              <a:gd name="adj1" fmla="val 5360679"/>
              <a:gd name="adj2" fmla="val 16249888"/>
            </a:avLst>
          </a:prstGeom>
          <a:ln w="12700">
            <a:solidFill>
              <a:srgbClr val="93B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9736" y="2379932"/>
            <a:ext cx="8178893" cy="3495712"/>
            <a:chOff x="2157429" y="1681144"/>
            <a:chExt cx="8178893" cy="349571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970733" y="2969107"/>
              <a:ext cx="1787334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70733" y="3938942"/>
              <a:ext cx="1787334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454858" y="4761331"/>
              <a:ext cx="1711897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454858" y="2109571"/>
              <a:ext cx="1711897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 rot="10800000">
              <a:off x="4271974" y="4637887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4271976" y="2020417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4859481" y="2831376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4859481" y="3809212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756231" y="2670371"/>
              <a:ext cx="589476" cy="585216"/>
            </a:xfrm>
            <a:prstGeom prst="ellipse">
              <a:avLst/>
            </a:prstGeom>
            <a:noFill/>
            <a:ln w="38100">
              <a:solidFill>
                <a:srgbClr val="BEC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65"/>
            <p:cNvSpPr>
              <a:spLocks noChangeArrowheads="1"/>
            </p:cNvSpPr>
            <p:nvPr/>
          </p:nvSpPr>
          <p:spPr bwMode="auto">
            <a:xfrm>
              <a:off x="6898534" y="2811830"/>
              <a:ext cx="304859" cy="302297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BEC08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758067" y="3640207"/>
              <a:ext cx="589476" cy="585216"/>
            </a:xfrm>
            <a:prstGeom prst="ellipse">
              <a:avLst/>
            </a:prstGeom>
            <a:noFill/>
            <a:ln w="38100">
              <a:solidFill>
                <a:srgbClr val="93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0"/>
            <p:cNvSpPr>
              <a:spLocks noChangeArrowheads="1"/>
            </p:cNvSpPr>
            <p:nvPr/>
          </p:nvSpPr>
          <p:spPr bwMode="auto">
            <a:xfrm>
              <a:off x="6870354" y="3780563"/>
              <a:ext cx="361218" cy="322792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93B3AD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68591" y="4511902"/>
              <a:ext cx="589476" cy="585216"/>
            </a:xfrm>
            <a:prstGeom prst="ellipse">
              <a:avLst/>
            </a:prstGeom>
            <a:noFill/>
            <a:ln w="38100">
              <a:solidFill>
                <a:srgbClr val="BEC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97"/>
            <p:cNvSpPr>
              <a:spLocks noChangeArrowheads="1"/>
            </p:cNvSpPr>
            <p:nvPr/>
          </p:nvSpPr>
          <p:spPr bwMode="auto">
            <a:xfrm>
              <a:off x="6287759" y="4649317"/>
              <a:ext cx="361218" cy="309983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BEC08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166755" y="1804804"/>
              <a:ext cx="589476" cy="585216"/>
            </a:xfrm>
            <a:prstGeom prst="ellipse">
              <a:avLst/>
            </a:prstGeom>
            <a:noFill/>
            <a:ln w="38100">
              <a:solidFill>
                <a:srgbClr val="93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45"/>
            <p:cNvSpPr>
              <a:spLocks noChangeArrowheads="1"/>
            </p:cNvSpPr>
            <p:nvPr/>
          </p:nvSpPr>
          <p:spPr bwMode="auto">
            <a:xfrm>
              <a:off x="6287759" y="1939837"/>
              <a:ext cx="322792" cy="322792"/>
            </a:xfrm>
            <a:custGeom>
              <a:avLst/>
              <a:gdLst>
                <a:gd name="T0" fmla="*/ 31535 w 444"/>
                <a:gd name="T1" fmla="*/ 179798 h 445"/>
                <a:gd name="T2" fmla="*/ 31535 w 444"/>
                <a:gd name="T3" fmla="*/ 179798 h 445"/>
                <a:gd name="T4" fmla="*/ 55863 w 444"/>
                <a:gd name="T5" fmla="*/ 199576 h 445"/>
                <a:gd name="T6" fmla="*/ 75685 w 444"/>
                <a:gd name="T7" fmla="*/ 179798 h 445"/>
                <a:gd name="T8" fmla="*/ 55863 w 444"/>
                <a:gd name="T9" fmla="*/ 155525 h 445"/>
                <a:gd name="T10" fmla="*/ 31535 w 444"/>
                <a:gd name="T11" fmla="*/ 179798 h 445"/>
                <a:gd name="T12" fmla="*/ 143712 w 444"/>
                <a:gd name="T13" fmla="*/ 179798 h 445"/>
                <a:gd name="T14" fmla="*/ 143712 w 444"/>
                <a:gd name="T15" fmla="*/ 179798 h 445"/>
                <a:gd name="T16" fmla="*/ 167589 w 444"/>
                <a:gd name="T17" fmla="*/ 199576 h 445"/>
                <a:gd name="T18" fmla="*/ 187861 w 444"/>
                <a:gd name="T19" fmla="*/ 179798 h 445"/>
                <a:gd name="T20" fmla="*/ 167589 w 444"/>
                <a:gd name="T21" fmla="*/ 155525 h 445"/>
                <a:gd name="T22" fmla="*/ 143712 w 444"/>
                <a:gd name="T23" fmla="*/ 179798 h 445"/>
                <a:gd name="T24" fmla="*/ 71631 w 444"/>
                <a:gd name="T25" fmla="*/ 127656 h 445"/>
                <a:gd name="T26" fmla="*/ 71631 w 444"/>
                <a:gd name="T27" fmla="*/ 127656 h 445"/>
                <a:gd name="T28" fmla="*/ 195520 w 444"/>
                <a:gd name="T29" fmla="*/ 91697 h 445"/>
                <a:gd name="T30" fmla="*/ 199574 w 444"/>
                <a:gd name="T31" fmla="*/ 84055 h 445"/>
                <a:gd name="T32" fmla="*/ 199574 w 444"/>
                <a:gd name="T33" fmla="*/ 24273 h 445"/>
                <a:gd name="T34" fmla="*/ 44150 w 444"/>
                <a:gd name="T35" fmla="*/ 24273 h 445"/>
                <a:gd name="T36" fmla="*/ 44150 w 444"/>
                <a:gd name="T37" fmla="*/ 4495 h 445"/>
                <a:gd name="T38" fmla="*/ 40095 w 444"/>
                <a:gd name="T39" fmla="*/ 0 h 445"/>
                <a:gd name="T40" fmla="*/ 4055 w 444"/>
                <a:gd name="T41" fmla="*/ 0 h 445"/>
                <a:gd name="T42" fmla="*/ 0 w 444"/>
                <a:gd name="T43" fmla="*/ 4495 h 445"/>
                <a:gd name="T44" fmla="*/ 0 w 444"/>
                <a:gd name="T45" fmla="*/ 24273 h 445"/>
                <a:gd name="T46" fmla="*/ 20273 w 444"/>
                <a:gd name="T47" fmla="*/ 24273 h 445"/>
                <a:gd name="T48" fmla="*/ 44150 w 444"/>
                <a:gd name="T49" fmla="*/ 123611 h 445"/>
                <a:gd name="T50" fmla="*/ 44150 w 444"/>
                <a:gd name="T51" fmla="*/ 135747 h 445"/>
                <a:gd name="T52" fmla="*/ 44150 w 444"/>
                <a:gd name="T53" fmla="*/ 151929 h 445"/>
                <a:gd name="T54" fmla="*/ 47754 w 444"/>
                <a:gd name="T55" fmla="*/ 155525 h 445"/>
                <a:gd name="T56" fmla="*/ 55863 w 444"/>
                <a:gd name="T57" fmla="*/ 155525 h 445"/>
                <a:gd name="T58" fmla="*/ 167589 w 444"/>
                <a:gd name="T59" fmla="*/ 155525 h 445"/>
                <a:gd name="T60" fmla="*/ 195520 w 444"/>
                <a:gd name="T61" fmla="*/ 155525 h 445"/>
                <a:gd name="T62" fmla="*/ 199574 w 444"/>
                <a:gd name="T63" fmla="*/ 151929 h 445"/>
                <a:gd name="T64" fmla="*/ 199574 w 444"/>
                <a:gd name="T65" fmla="*/ 135747 h 445"/>
                <a:gd name="T66" fmla="*/ 75685 w 444"/>
                <a:gd name="T67" fmla="*/ 135747 h 445"/>
                <a:gd name="T68" fmla="*/ 71631 w 444"/>
                <a:gd name="T69" fmla="*/ 127656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4" h="445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rgbClr val="93B3AD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6870354" y="1681144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04"/>
            <p:cNvSpPr txBox="1"/>
            <p:nvPr/>
          </p:nvSpPr>
          <p:spPr>
            <a:xfrm>
              <a:off x="6945821" y="2020418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Placeholder 2"/>
            <p:cNvSpPr txBox="1"/>
            <p:nvPr/>
          </p:nvSpPr>
          <p:spPr>
            <a:xfrm>
              <a:off x="7486174" y="2629834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04"/>
            <p:cNvSpPr txBox="1"/>
            <p:nvPr/>
          </p:nvSpPr>
          <p:spPr>
            <a:xfrm>
              <a:off x="7561641" y="2969108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 Placeholder 2"/>
            <p:cNvSpPr txBox="1"/>
            <p:nvPr/>
          </p:nvSpPr>
          <p:spPr>
            <a:xfrm>
              <a:off x="7486174" y="3537970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04"/>
            <p:cNvSpPr txBox="1"/>
            <p:nvPr/>
          </p:nvSpPr>
          <p:spPr>
            <a:xfrm>
              <a:off x="7561641" y="3877244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2"/>
            <p:cNvSpPr txBox="1"/>
            <p:nvPr/>
          </p:nvSpPr>
          <p:spPr>
            <a:xfrm>
              <a:off x="6870354" y="4468250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04"/>
            <p:cNvSpPr txBox="1"/>
            <p:nvPr/>
          </p:nvSpPr>
          <p:spPr>
            <a:xfrm>
              <a:off x="6945821" y="4807524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157429" y="2189581"/>
              <a:ext cx="2459736" cy="2459736"/>
              <a:chOff x="1521874" y="2446020"/>
              <a:chExt cx="2459736" cy="2459736"/>
            </a:xfrm>
          </p:grpSpPr>
          <p:sp>
            <p:nvSpPr>
              <p:cNvPr id="31" name="椭圆 30"/>
              <p:cNvSpPr/>
              <p:nvPr/>
            </p:nvSpPr>
            <p:spPr>
              <a:xfrm rot="10800000">
                <a:off x="1521874" y="2446020"/>
                <a:ext cx="2459736" cy="2459736"/>
              </a:xfrm>
              <a:prstGeom prst="ellipse">
                <a:avLst/>
              </a:prstGeom>
              <a:solidFill>
                <a:srgbClr val="595959"/>
              </a:solidFill>
              <a:ln>
                <a:solidFill>
                  <a:srgbClr val="E8A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" t="5415" r="44092" b="14316"/>
              <a:stretch>
                <a:fillRect/>
              </a:stretch>
            </p:blipFill>
            <p:spPr>
              <a:xfrm>
                <a:off x="1560928" y="2486344"/>
                <a:ext cx="2381626" cy="2381626"/>
              </a:xfrm>
              <a:custGeom>
                <a:avLst/>
                <a:gdLst>
                  <a:gd name="connsiteX0" fmla="*/ 1190813 w 2381626"/>
                  <a:gd name="connsiteY0" fmla="*/ 0 h 2381626"/>
                  <a:gd name="connsiteX1" fmla="*/ 2381626 w 2381626"/>
                  <a:gd name="connsiteY1" fmla="*/ 1190813 h 2381626"/>
                  <a:gd name="connsiteX2" fmla="*/ 1190813 w 2381626"/>
                  <a:gd name="connsiteY2" fmla="*/ 2381626 h 2381626"/>
                  <a:gd name="connsiteX3" fmla="*/ 0 w 2381626"/>
                  <a:gd name="connsiteY3" fmla="*/ 1190813 h 2381626"/>
                  <a:gd name="connsiteX4" fmla="*/ 1190813 w 2381626"/>
                  <a:gd name="connsiteY4" fmla="*/ 0 h 238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626" h="2381626">
                    <a:moveTo>
                      <a:pt x="1190813" y="0"/>
                    </a:moveTo>
                    <a:cubicBezTo>
                      <a:pt x="1848481" y="0"/>
                      <a:pt x="2381626" y="533145"/>
                      <a:pt x="2381626" y="1190813"/>
                    </a:cubicBezTo>
                    <a:cubicBezTo>
                      <a:pt x="2381626" y="1848481"/>
                      <a:pt x="1848481" y="2381626"/>
                      <a:pt x="1190813" y="2381626"/>
                    </a:cubicBezTo>
                    <a:cubicBezTo>
                      <a:pt x="533145" y="2381626"/>
                      <a:pt x="0" y="1848481"/>
                      <a:pt x="0" y="1190813"/>
                    </a:cubicBezTo>
                    <a:cubicBezTo>
                      <a:pt x="0" y="533145"/>
                      <a:pt x="533145" y="0"/>
                      <a:pt x="1190813" y="0"/>
                    </a:cubicBezTo>
                    <a:close/>
                  </a:path>
                </a:pathLst>
              </a:custGeom>
              <a:ln>
                <a:solidFill>
                  <a:srgbClr val="E8AF20"/>
                </a:solidFill>
              </a:ln>
            </p:spPr>
          </p:pic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>
            <a:off x="975683" y="3083917"/>
            <a:ext cx="653580" cy="0"/>
          </a:xfrm>
          <a:prstGeom prst="line">
            <a:avLst/>
          </a:prstGeom>
          <a:ln w="25400">
            <a:solidFill>
              <a:srgbClr val="BEC08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0503" y="2488111"/>
            <a:ext cx="1191612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2013</a:t>
            </a: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 bwMode="auto">
          <a:xfrm flipH="1">
            <a:off x="2436310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 bwMode="auto">
          <a:xfrm flipV="1">
            <a:off x="1616626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9696" y="2488111"/>
            <a:ext cx="1189805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2014</a:t>
            </a:r>
          </a:p>
        </p:txBody>
      </p:sp>
      <p:sp>
        <p:nvSpPr>
          <p:cNvPr id="8" name="MH_Other_4"/>
          <p:cNvSpPr/>
          <p:nvPr>
            <p:custDataLst>
              <p:tags r:id="rId6"/>
            </p:custDataLst>
          </p:nvPr>
        </p:nvSpPr>
        <p:spPr bwMode="auto">
          <a:xfrm flipH="1">
            <a:off x="4875502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MH_Other_5"/>
          <p:cNvSpPr/>
          <p:nvPr>
            <p:custDataLst>
              <p:tags r:id="rId7"/>
            </p:custDataLst>
          </p:nvPr>
        </p:nvSpPr>
        <p:spPr bwMode="auto">
          <a:xfrm flipV="1">
            <a:off x="4055818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17083" y="2488111"/>
            <a:ext cx="1189805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2018</a:t>
            </a:r>
          </a:p>
        </p:txBody>
      </p:sp>
      <p:sp>
        <p:nvSpPr>
          <p:cNvPr id="11" name="MH_Other_6"/>
          <p:cNvSpPr/>
          <p:nvPr>
            <p:custDataLst>
              <p:tags r:id="rId9"/>
            </p:custDataLst>
          </p:nvPr>
        </p:nvSpPr>
        <p:spPr bwMode="auto">
          <a:xfrm flipH="1">
            <a:off x="7311083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MH_Other_7"/>
          <p:cNvSpPr/>
          <p:nvPr>
            <p:custDataLst>
              <p:tags r:id="rId10"/>
            </p:custDataLst>
          </p:nvPr>
        </p:nvSpPr>
        <p:spPr bwMode="auto">
          <a:xfrm flipV="1">
            <a:off x="6491399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3" name="MH_Other_8"/>
          <p:cNvCxnSpPr/>
          <p:nvPr>
            <p:custDataLst>
              <p:tags r:id="rId11"/>
            </p:custDataLst>
          </p:nvPr>
        </p:nvCxnSpPr>
        <p:spPr>
          <a:xfrm>
            <a:off x="8118130" y="3083917"/>
            <a:ext cx="826905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61691" y="2488111"/>
            <a:ext cx="1189805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2020</a:t>
            </a:r>
          </a:p>
        </p:txBody>
      </p:sp>
      <p:sp>
        <p:nvSpPr>
          <p:cNvPr id="15" name="MH_Other_9"/>
          <p:cNvSpPr/>
          <p:nvPr>
            <p:custDataLst>
              <p:tags r:id="rId13"/>
            </p:custDataLst>
          </p:nvPr>
        </p:nvSpPr>
        <p:spPr bwMode="auto">
          <a:xfrm flipH="1">
            <a:off x="9755693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MH_Other_10"/>
          <p:cNvSpPr/>
          <p:nvPr>
            <p:custDataLst>
              <p:tags r:id="rId14"/>
            </p:custDataLst>
          </p:nvPr>
        </p:nvSpPr>
        <p:spPr bwMode="auto">
          <a:xfrm flipV="1">
            <a:off x="8936007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7" name="MH_Other_11"/>
          <p:cNvCxnSpPr/>
          <p:nvPr>
            <p:custDataLst>
              <p:tags r:id="rId15"/>
            </p:custDataLst>
          </p:nvPr>
        </p:nvCxnSpPr>
        <p:spPr>
          <a:xfrm>
            <a:off x="10562738" y="3083917"/>
            <a:ext cx="653580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H_Other_12"/>
          <p:cNvCxnSpPr/>
          <p:nvPr>
            <p:custDataLst>
              <p:tags r:id="rId16"/>
            </p:custDataLst>
          </p:nvPr>
        </p:nvCxnSpPr>
        <p:spPr>
          <a:xfrm>
            <a:off x="3241549" y="3083917"/>
            <a:ext cx="828712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H_Other_13"/>
          <p:cNvCxnSpPr/>
          <p:nvPr>
            <p:custDataLst>
              <p:tags r:id="rId17"/>
            </p:custDataLst>
          </p:nvPr>
        </p:nvCxnSpPr>
        <p:spPr>
          <a:xfrm>
            <a:off x="5680742" y="3083917"/>
            <a:ext cx="826905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540839" y="4348272"/>
            <a:ext cx="1790939" cy="776271"/>
            <a:chOff x="1540839" y="4348272"/>
            <a:chExt cx="1790939" cy="776271"/>
          </a:xfrm>
        </p:grpSpPr>
        <p:sp>
          <p:nvSpPr>
            <p:cNvPr id="20" name="文本框 19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79128" y="4348272"/>
            <a:ext cx="1790939" cy="776271"/>
            <a:chOff x="1540839" y="4348272"/>
            <a:chExt cx="1790939" cy="776271"/>
          </a:xfrm>
        </p:grpSpPr>
        <p:sp>
          <p:nvSpPr>
            <p:cNvPr id="24" name="文本框 23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07647" y="4348272"/>
            <a:ext cx="1790939" cy="776271"/>
            <a:chOff x="1540839" y="4348272"/>
            <a:chExt cx="1790939" cy="776271"/>
          </a:xfrm>
        </p:grpSpPr>
        <p:sp>
          <p:nvSpPr>
            <p:cNvPr id="27" name="文本框 26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75970" y="4348272"/>
            <a:ext cx="1790939" cy="776271"/>
            <a:chOff x="1540839" y="4348272"/>
            <a:chExt cx="1790939" cy="776271"/>
          </a:xfrm>
        </p:grpSpPr>
        <p:sp>
          <p:nvSpPr>
            <p:cNvPr id="30" name="文本框 29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xiazaii    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60780" y="2437615"/>
            <a:ext cx="4098438" cy="2409092"/>
            <a:chOff x="1058113" y="1853541"/>
            <a:chExt cx="4098438" cy="2409092"/>
          </a:xfrm>
        </p:grpSpPr>
        <p:sp>
          <p:nvSpPr>
            <p:cNvPr id="3" name="文本框 5"/>
            <p:cNvSpPr txBox="1">
              <a:spLocks noChangeArrowheads="1"/>
            </p:cNvSpPr>
            <p:nvPr/>
          </p:nvSpPr>
          <p:spPr bwMode="auto">
            <a:xfrm>
              <a:off x="1058113" y="1853541"/>
              <a:ext cx="40984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感谢您的聆听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487942" y="2792259"/>
              <a:ext cx="1039335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1237333" y="2895035"/>
              <a:ext cx="37399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幼圆" panose="02010509060101010101" pitchFamily="49" charset="-122"/>
                </a:rPr>
                <a:t>THANK YOU FOR YOUR TIME</a:t>
              </a: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282030" y="3356700"/>
              <a:ext cx="3451157" cy="905933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  <a:p>
              <a:pPr marL="0" lvl="0" indent="0" algn="ctr">
                <a:buNone/>
                <a:defRPr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142649" y="1184168"/>
            <a:ext cx="3256844" cy="769441"/>
            <a:chOff x="6259591" y="2207662"/>
            <a:chExt cx="3256844" cy="769441"/>
          </a:xfrm>
        </p:grpSpPr>
        <p:sp>
          <p:nvSpPr>
            <p:cNvPr id="3" name="文本框 2"/>
            <p:cNvSpPr txBox="1"/>
            <p:nvPr/>
          </p:nvSpPr>
          <p:spPr>
            <a:xfrm>
              <a:off x="6259591" y="2207662"/>
              <a:ext cx="1591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3724" y="2576993"/>
              <a:ext cx="1512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/>
                <a:t>CONTENTS</a:t>
              </a:r>
              <a:endParaRPr lang="zh-CN" altLang="en-US" sz="2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42649" y="2472268"/>
            <a:ext cx="3848018" cy="3048852"/>
            <a:chOff x="6063626" y="1468979"/>
            <a:chExt cx="3848018" cy="3048852"/>
          </a:xfrm>
        </p:grpSpPr>
        <p:sp>
          <p:nvSpPr>
            <p:cNvPr id="6" name="文本框 5"/>
            <p:cNvSpPr txBox="1"/>
            <p:nvPr/>
          </p:nvSpPr>
          <p:spPr>
            <a:xfrm>
              <a:off x="6905192" y="1530533"/>
              <a:ext cx="2998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63626" y="1468979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05192" y="2330046"/>
              <a:ext cx="2998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63626" y="2268492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46568" y="3199081"/>
              <a:ext cx="2965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63626" y="3133543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46569" y="3998594"/>
              <a:ext cx="296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63626" y="3933056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7196114" y="1228954"/>
              <a:ext cx="111440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e9c26280-6135-4d18-b113-997302a3d3eb"/>
          <p:cNvGrpSpPr>
            <a:grpSpLocks noChangeAspect="1"/>
          </p:cNvGrpSpPr>
          <p:nvPr/>
        </p:nvGrpSpPr>
        <p:grpSpPr>
          <a:xfrm>
            <a:off x="2379776" y="1605792"/>
            <a:ext cx="7432449" cy="4633848"/>
            <a:chOff x="2205821" y="1111521"/>
            <a:chExt cx="7432449" cy="4633848"/>
          </a:xfrm>
        </p:grpSpPr>
        <p:grpSp>
          <p:nvGrpSpPr>
            <p:cNvPr id="4" name="组合 3"/>
            <p:cNvGrpSpPr/>
            <p:nvPr/>
          </p:nvGrpSpPr>
          <p:grpSpPr>
            <a:xfrm>
              <a:off x="4225379" y="1111521"/>
              <a:ext cx="3741239" cy="3678205"/>
              <a:chOff x="2611438" y="3175"/>
              <a:chExt cx="6972300" cy="6854826"/>
            </a:xfrm>
          </p:grpSpPr>
          <p:sp>
            <p:nvSpPr>
              <p:cNvPr id="20" name="任意多边形: 形状 4"/>
              <p:cNvSpPr/>
              <p:nvPr/>
            </p:nvSpPr>
            <p:spPr bwMode="auto">
              <a:xfrm>
                <a:off x="3852863" y="4324350"/>
                <a:ext cx="5730875" cy="1763713"/>
              </a:xfrm>
              <a:custGeom>
                <a:avLst/>
                <a:gdLst>
                  <a:gd name="T0" fmla="*/ 3610 w 3610"/>
                  <a:gd name="T1" fmla="*/ 555 h 1111"/>
                  <a:gd name="T2" fmla="*/ 2581 w 3610"/>
                  <a:gd name="T3" fmla="*/ 0 h 1111"/>
                  <a:gd name="T4" fmla="*/ 2581 w 3610"/>
                  <a:gd name="T5" fmla="*/ 245 h 1111"/>
                  <a:gd name="T6" fmla="*/ 358 w 3610"/>
                  <a:gd name="T7" fmla="*/ 245 h 1111"/>
                  <a:gd name="T8" fmla="*/ 0 w 3610"/>
                  <a:gd name="T9" fmla="*/ 866 h 1111"/>
                  <a:gd name="T10" fmla="*/ 2581 w 3610"/>
                  <a:gd name="T11" fmla="*/ 866 h 1111"/>
                  <a:gd name="T12" fmla="*/ 2581 w 3610"/>
                  <a:gd name="T13" fmla="*/ 1111 h 1111"/>
                  <a:gd name="T14" fmla="*/ 3610 w 3610"/>
                  <a:gd name="T15" fmla="*/ 555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0" h="1111">
                    <a:moveTo>
                      <a:pt x="3610" y="555"/>
                    </a:moveTo>
                    <a:lnTo>
                      <a:pt x="2581" y="0"/>
                    </a:lnTo>
                    <a:lnTo>
                      <a:pt x="2581" y="245"/>
                    </a:lnTo>
                    <a:lnTo>
                      <a:pt x="358" y="245"/>
                    </a:lnTo>
                    <a:lnTo>
                      <a:pt x="0" y="866"/>
                    </a:lnTo>
                    <a:lnTo>
                      <a:pt x="2581" y="866"/>
                    </a:lnTo>
                    <a:lnTo>
                      <a:pt x="2581" y="1111"/>
                    </a:lnTo>
                    <a:lnTo>
                      <a:pt x="3610" y="555"/>
                    </a:lnTo>
                    <a:close/>
                  </a:path>
                </a:pathLst>
              </a:custGeom>
              <a:solidFill>
                <a:srgbClr val="878787"/>
              </a:solidFill>
              <a:ln w="5715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rgbClr val="181713"/>
                  </a:solidFill>
                </a:endParaRPr>
              </a:p>
            </p:txBody>
          </p:sp>
          <p:sp>
            <p:nvSpPr>
              <p:cNvPr id="21" name="任意多边形: 形状 5"/>
              <p:cNvSpPr/>
              <p:nvPr/>
            </p:nvSpPr>
            <p:spPr bwMode="auto">
              <a:xfrm>
                <a:off x="4657726" y="3175"/>
                <a:ext cx="3290888" cy="4710113"/>
              </a:xfrm>
              <a:custGeom>
                <a:avLst/>
                <a:gdLst>
                  <a:gd name="T0" fmla="*/ 2073 w 2073"/>
                  <a:gd name="T1" fmla="*/ 2967 h 2967"/>
                  <a:gd name="T2" fmla="*/ 782 w 2073"/>
                  <a:gd name="T3" fmla="*/ 736 h 2967"/>
                  <a:gd name="T4" fmla="*/ 996 w 2073"/>
                  <a:gd name="T5" fmla="*/ 612 h 2967"/>
                  <a:gd name="T6" fmla="*/ 0 w 2073"/>
                  <a:gd name="T7" fmla="*/ 0 h 2967"/>
                  <a:gd name="T8" fmla="*/ 32 w 2073"/>
                  <a:gd name="T9" fmla="*/ 1169 h 2967"/>
                  <a:gd name="T10" fmla="*/ 246 w 2073"/>
                  <a:gd name="T11" fmla="*/ 1046 h 2967"/>
                  <a:gd name="T12" fmla="*/ 1357 w 2073"/>
                  <a:gd name="T13" fmla="*/ 2967 h 2967"/>
                  <a:gd name="T14" fmla="*/ 2073 w 2073"/>
                  <a:gd name="T15" fmla="*/ 2967 h 2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73" h="2967">
                    <a:moveTo>
                      <a:pt x="2073" y="2967"/>
                    </a:moveTo>
                    <a:lnTo>
                      <a:pt x="782" y="736"/>
                    </a:lnTo>
                    <a:lnTo>
                      <a:pt x="996" y="612"/>
                    </a:lnTo>
                    <a:lnTo>
                      <a:pt x="0" y="0"/>
                    </a:lnTo>
                    <a:lnTo>
                      <a:pt x="32" y="1169"/>
                    </a:lnTo>
                    <a:lnTo>
                      <a:pt x="246" y="1046"/>
                    </a:lnTo>
                    <a:lnTo>
                      <a:pt x="1357" y="2967"/>
                    </a:lnTo>
                    <a:lnTo>
                      <a:pt x="2073" y="2967"/>
                    </a:lnTo>
                    <a:close/>
                  </a:path>
                </a:pathLst>
              </a:custGeom>
              <a:solidFill>
                <a:srgbClr val="93B3AD"/>
              </a:solidFill>
              <a:ln w="5715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rgbClr val="181713"/>
                  </a:solidFill>
                </a:endParaRPr>
              </a:p>
            </p:txBody>
          </p:sp>
          <p:sp>
            <p:nvSpPr>
              <p:cNvPr id="22" name="任意多边形: 形状 6"/>
              <p:cNvSpPr/>
              <p:nvPr/>
            </p:nvSpPr>
            <p:spPr bwMode="auto">
              <a:xfrm>
                <a:off x="2611438" y="1658938"/>
                <a:ext cx="3009900" cy="5199063"/>
              </a:xfrm>
              <a:custGeom>
                <a:avLst/>
                <a:gdLst>
                  <a:gd name="T0" fmla="*/ 1896 w 1896"/>
                  <a:gd name="T1" fmla="*/ 618 h 3275"/>
                  <a:gd name="T2" fmla="*/ 1536 w 1896"/>
                  <a:gd name="T3" fmla="*/ 0 h 3275"/>
                  <a:gd name="T4" fmla="*/ 246 w 1896"/>
                  <a:gd name="T5" fmla="*/ 2231 h 3275"/>
                  <a:gd name="T6" fmla="*/ 33 w 1896"/>
                  <a:gd name="T7" fmla="*/ 2108 h 3275"/>
                  <a:gd name="T8" fmla="*/ 0 w 1896"/>
                  <a:gd name="T9" fmla="*/ 3275 h 3275"/>
                  <a:gd name="T10" fmla="*/ 998 w 1896"/>
                  <a:gd name="T11" fmla="*/ 2664 h 3275"/>
                  <a:gd name="T12" fmla="*/ 784 w 1896"/>
                  <a:gd name="T13" fmla="*/ 2540 h 3275"/>
                  <a:gd name="T14" fmla="*/ 1896 w 1896"/>
                  <a:gd name="T15" fmla="*/ 618 h 3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6" h="3275">
                    <a:moveTo>
                      <a:pt x="1896" y="618"/>
                    </a:moveTo>
                    <a:lnTo>
                      <a:pt x="1536" y="0"/>
                    </a:lnTo>
                    <a:lnTo>
                      <a:pt x="246" y="2231"/>
                    </a:lnTo>
                    <a:lnTo>
                      <a:pt x="33" y="2108"/>
                    </a:lnTo>
                    <a:lnTo>
                      <a:pt x="0" y="3275"/>
                    </a:lnTo>
                    <a:lnTo>
                      <a:pt x="998" y="2664"/>
                    </a:lnTo>
                    <a:lnTo>
                      <a:pt x="784" y="2540"/>
                    </a:lnTo>
                    <a:lnTo>
                      <a:pt x="1896" y="618"/>
                    </a:lnTo>
                    <a:close/>
                  </a:path>
                </a:pathLst>
              </a:custGeom>
              <a:solidFill>
                <a:srgbClr val="BEC082"/>
              </a:solidFill>
              <a:ln w="5715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rgbClr val="181713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205821" y="2162683"/>
              <a:ext cx="2126819" cy="1287098"/>
              <a:chOff x="1767128" y="2566473"/>
              <a:chExt cx="2126819" cy="12870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767128" y="2996311"/>
                <a:ext cx="2126819" cy="857260"/>
                <a:chOff x="1280451" y="4929054"/>
                <a:chExt cx="2306167" cy="857260"/>
              </a:xfrm>
            </p:grpSpPr>
            <p:sp>
              <p:nvSpPr>
                <p:cNvPr id="18" name="文本框 15"/>
                <p:cNvSpPr txBox="1"/>
                <p:nvPr/>
              </p:nvSpPr>
              <p:spPr bwMode="auto">
                <a:xfrm>
                  <a:off x="1373475" y="4929054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r"/>
                  <a:r>
                    <a:rPr lang="zh-CN" altLang="en-US" sz="1600" b="1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9" name="文本框 16"/>
                <p:cNvSpPr txBox="1"/>
                <p:nvPr/>
              </p:nvSpPr>
              <p:spPr bwMode="auto">
                <a:xfrm>
                  <a:off x="1280451" y="5212084"/>
                  <a:ext cx="2306167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r">
                    <a:lnSpc>
                      <a:spcPct val="120000"/>
                    </a:lnSpc>
                    <a:defRPr/>
                  </a:pPr>
                  <a:r>
                    <a:rPr lang="zh-CN" altLang="en-US" sz="1050" dirty="0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单击此处编辑您要的内容。单击此处编辑您要的内容。</a:t>
                  </a:r>
                  <a:endParaRPr lang="zh-CN" altLang="en-US" sz="1050" dirty="0">
                    <a:solidFill>
                      <a:srgbClr val="1817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文本框 17"/>
              <p:cNvSpPr txBox="1"/>
              <p:nvPr/>
            </p:nvSpPr>
            <p:spPr>
              <a:xfrm>
                <a:off x="2650618" y="2566473"/>
                <a:ext cx="1243328" cy="429838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pPr algn="r"/>
                <a:r>
                  <a:rPr lang="en-US" altLang="zh-CN" sz="2800" dirty="0">
                    <a:solidFill>
                      <a:srgbClr val="181713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527928" y="2162683"/>
              <a:ext cx="2110342" cy="1287098"/>
              <a:chOff x="7089235" y="2502317"/>
              <a:chExt cx="2110342" cy="1287098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7089235" y="2932155"/>
                <a:ext cx="2110342" cy="857260"/>
                <a:chOff x="1732858" y="5001250"/>
                <a:chExt cx="2288301" cy="857260"/>
              </a:xfrm>
            </p:grpSpPr>
            <p:sp>
              <p:nvSpPr>
                <p:cNvPr id="14" name="文本框 12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/>
                  <a:r>
                    <a:rPr lang="zh-CN" altLang="en-US" sz="1600" b="1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5" name="文本框 13"/>
                <p:cNvSpPr txBox="1"/>
                <p:nvPr/>
              </p:nvSpPr>
              <p:spPr bwMode="auto">
                <a:xfrm>
                  <a:off x="1732858" y="5284280"/>
                  <a:ext cx="2288301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zh-CN" altLang="en-US" sz="1050" dirty="0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单击此处编辑您要的内容。单击此处编辑您要的内容。</a:t>
                  </a:r>
                  <a:endParaRPr lang="zh-CN" altLang="en-US" sz="1050" dirty="0">
                    <a:solidFill>
                      <a:srgbClr val="1817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文本框 18"/>
              <p:cNvSpPr txBox="1"/>
              <p:nvPr/>
            </p:nvSpPr>
            <p:spPr>
              <a:xfrm>
                <a:off x="7089235" y="2502317"/>
                <a:ext cx="1243328" cy="429838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r>
                  <a:rPr lang="en-US" altLang="zh-CN" sz="2800">
                    <a:solidFill>
                      <a:srgbClr val="181713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74587" y="4459382"/>
              <a:ext cx="2147389" cy="1285987"/>
              <a:chOff x="4904697" y="4937758"/>
              <a:chExt cx="2147389" cy="128598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904697" y="5367596"/>
                <a:ext cx="2147389" cy="856149"/>
                <a:chOff x="1675192" y="5001250"/>
                <a:chExt cx="2328472" cy="856149"/>
              </a:xfrm>
            </p:grpSpPr>
            <p:sp>
              <p:nvSpPr>
                <p:cNvPr id="10" name="文本框 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 bwMode="auto">
                <a:xfrm>
                  <a:off x="1675192" y="5283169"/>
                  <a:ext cx="2328472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50" dirty="0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单击此处编辑您要的内容。单击此处编辑您要的内容。</a:t>
                  </a:r>
                  <a:endParaRPr lang="zh-CN" altLang="en-US" sz="1050" dirty="0">
                    <a:solidFill>
                      <a:srgbClr val="1817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文本框 19"/>
              <p:cNvSpPr txBox="1"/>
              <p:nvPr/>
            </p:nvSpPr>
            <p:spPr>
              <a:xfrm>
                <a:off x="5356728" y="4937758"/>
                <a:ext cx="1243328" cy="429838"/>
              </a:xfrm>
              <a:prstGeom prst="rect">
                <a:avLst/>
              </a:prstGeom>
              <a:noFill/>
            </p:spPr>
            <p:txBody>
              <a:bodyPr wrap="square" anchor="ctr" anchorCtr="1">
                <a:noAutofit/>
              </a:bodyPr>
              <a:lstStyle/>
              <a:p>
                <a:pPr algn="ctr"/>
                <a:r>
                  <a:rPr lang="en-US" altLang="zh-CN" sz="2800">
                    <a:solidFill>
                      <a:srgbClr val="181713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sp>
        <p:nvSpPr>
          <p:cNvPr id="3" name="MH_Other_3"/>
          <p:cNvSpPr/>
          <p:nvPr/>
        </p:nvSpPr>
        <p:spPr>
          <a:xfrm>
            <a:off x="5069205" y="2192655"/>
            <a:ext cx="2041525" cy="2041525"/>
          </a:xfrm>
          <a:prstGeom prst="diamond">
            <a:avLst/>
          </a:prstGeom>
          <a:solidFill>
            <a:srgbClr val="93B3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MH_Other_1"/>
          <p:cNvSpPr/>
          <p:nvPr/>
        </p:nvSpPr>
        <p:spPr>
          <a:xfrm>
            <a:off x="2054225" y="2530475"/>
            <a:ext cx="1367155" cy="1365250"/>
          </a:xfrm>
          <a:prstGeom prst="diamond">
            <a:avLst/>
          </a:prstGeom>
          <a:solidFill>
            <a:srgbClr val="93B3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Other_2"/>
          <p:cNvSpPr/>
          <p:nvPr/>
        </p:nvSpPr>
        <p:spPr>
          <a:xfrm>
            <a:off x="3562350" y="2530475"/>
            <a:ext cx="1365250" cy="1365250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MH_Other_3"/>
          <p:cNvSpPr/>
          <p:nvPr/>
        </p:nvSpPr>
        <p:spPr>
          <a:xfrm>
            <a:off x="7235825" y="2530475"/>
            <a:ext cx="1365250" cy="1365250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MH_Other_4"/>
          <p:cNvSpPr/>
          <p:nvPr/>
        </p:nvSpPr>
        <p:spPr>
          <a:xfrm>
            <a:off x="8742680" y="2530475"/>
            <a:ext cx="1366520" cy="1365250"/>
          </a:xfrm>
          <a:prstGeom prst="diamond">
            <a:avLst/>
          </a:prstGeom>
          <a:solidFill>
            <a:srgbClr val="93B3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MH_Other_5"/>
          <p:cNvSpPr/>
          <p:nvPr/>
        </p:nvSpPr>
        <p:spPr>
          <a:xfrm>
            <a:off x="3216910" y="3376930"/>
            <a:ext cx="520700" cy="518795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MH_Other_6"/>
          <p:cNvSpPr/>
          <p:nvPr/>
        </p:nvSpPr>
        <p:spPr>
          <a:xfrm>
            <a:off x="4709160" y="2530475"/>
            <a:ext cx="520700" cy="520700"/>
          </a:xfrm>
          <a:prstGeom prst="diamond">
            <a:avLst/>
          </a:prstGeom>
          <a:solidFill>
            <a:srgbClr val="BEC08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MH_Other_7"/>
          <p:cNvSpPr/>
          <p:nvPr/>
        </p:nvSpPr>
        <p:spPr>
          <a:xfrm>
            <a:off x="6910705" y="3373755"/>
            <a:ext cx="520700" cy="518795"/>
          </a:xfrm>
          <a:prstGeom prst="diamond">
            <a:avLst/>
          </a:prstGeom>
          <a:solidFill>
            <a:srgbClr val="BEC08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MH_Other_8"/>
          <p:cNvSpPr/>
          <p:nvPr/>
        </p:nvSpPr>
        <p:spPr>
          <a:xfrm>
            <a:off x="8414385" y="2546350"/>
            <a:ext cx="520700" cy="520700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MH_Other_11"/>
          <p:cNvSpPr/>
          <p:nvPr/>
        </p:nvSpPr>
        <p:spPr bwMode="auto">
          <a:xfrm>
            <a:off x="5782945" y="2907030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H_SubTitle_3"/>
          <p:cNvSpPr txBox="1"/>
          <p:nvPr/>
        </p:nvSpPr>
        <p:spPr>
          <a:xfrm>
            <a:off x="5386070" y="4361180"/>
            <a:ext cx="1406525" cy="7524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/>
          <p:cNvSpPr txBox="1"/>
          <p:nvPr/>
        </p:nvSpPr>
        <p:spPr>
          <a:xfrm>
            <a:off x="2011045" y="4062730"/>
            <a:ext cx="1441450" cy="876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da-DK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5"/>
          <p:cNvSpPr txBox="1"/>
          <p:nvPr/>
        </p:nvSpPr>
        <p:spPr>
          <a:xfrm>
            <a:off x="8726170" y="4062730"/>
            <a:ext cx="1441450" cy="876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6"/>
          <p:cNvSpPr/>
          <p:nvPr/>
        </p:nvSpPr>
        <p:spPr>
          <a:xfrm>
            <a:off x="2033270" y="5093335"/>
            <a:ext cx="8112125" cy="46355"/>
          </a:xfrm>
          <a:prstGeom prst="rect">
            <a:avLst/>
          </a:prstGeom>
          <a:solidFill>
            <a:srgbClr val="BEC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H_Desc_1"/>
          <p:cNvSpPr>
            <a:spLocks noChangeArrowheads="1"/>
          </p:cNvSpPr>
          <p:nvPr/>
        </p:nvSpPr>
        <p:spPr bwMode="auto">
          <a:xfrm>
            <a:off x="2344420" y="5316855"/>
            <a:ext cx="730059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/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单击此处编辑您要的内容。单击此处编辑您要的内容。更多精彩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，请在熊猫儿搜索：少先队员</a:t>
            </a:r>
            <a:endParaRPr lang="id-ID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 eaLnBrk="1" hangingPunct="1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61563" y="3038273"/>
            <a:ext cx="319833" cy="335482"/>
            <a:chOff x="3101547" y="1556719"/>
            <a:chExt cx="319833" cy="335482"/>
          </a:xfrm>
        </p:grpSpPr>
        <p:sp>
          <p:nvSpPr>
            <p:cNvPr id="19" name="Freeform 8"/>
            <p:cNvSpPr/>
            <p:nvPr/>
          </p:nvSpPr>
          <p:spPr bwMode="auto">
            <a:xfrm>
              <a:off x="3101547" y="1556719"/>
              <a:ext cx="319833" cy="182763"/>
            </a:xfrm>
            <a:custGeom>
              <a:avLst/>
              <a:gdLst>
                <a:gd name="T0" fmla="*/ 245 w 511"/>
                <a:gd name="T1" fmla="*/ 2 h 292"/>
                <a:gd name="T2" fmla="*/ 10 w 511"/>
                <a:gd name="T3" fmla="*/ 129 h 292"/>
                <a:gd name="T4" fmla="*/ 10 w 511"/>
                <a:gd name="T5" fmla="*/ 129 h 292"/>
                <a:gd name="T6" fmla="*/ 6 w 511"/>
                <a:gd name="T7" fmla="*/ 132 h 292"/>
                <a:gd name="T8" fmla="*/ 2 w 511"/>
                <a:gd name="T9" fmla="*/ 136 h 292"/>
                <a:gd name="T10" fmla="*/ 0 w 511"/>
                <a:gd name="T11" fmla="*/ 141 h 292"/>
                <a:gd name="T12" fmla="*/ 0 w 511"/>
                <a:gd name="T13" fmla="*/ 146 h 292"/>
                <a:gd name="T14" fmla="*/ 0 w 511"/>
                <a:gd name="T15" fmla="*/ 151 h 292"/>
                <a:gd name="T16" fmla="*/ 2 w 511"/>
                <a:gd name="T17" fmla="*/ 155 h 292"/>
                <a:gd name="T18" fmla="*/ 6 w 511"/>
                <a:gd name="T19" fmla="*/ 159 h 292"/>
                <a:gd name="T20" fmla="*/ 10 w 511"/>
                <a:gd name="T21" fmla="*/ 163 h 292"/>
                <a:gd name="T22" fmla="*/ 245 w 511"/>
                <a:gd name="T23" fmla="*/ 289 h 292"/>
                <a:gd name="T24" fmla="*/ 245 w 511"/>
                <a:gd name="T25" fmla="*/ 289 h 292"/>
                <a:gd name="T26" fmla="*/ 250 w 511"/>
                <a:gd name="T27" fmla="*/ 291 h 292"/>
                <a:gd name="T28" fmla="*/ 256 w 511"/>
                <a:gd name="T29" fmla="*/ 292 h 292"/>
                <a:gd name="T30" fmla="*/ 261 w 511"/>
                <a:gd name="T31" fmla="*/ 291 h 292"/>
                <a:gd name="T32" fmla="*/ 267 w 511"/>
                <a:gd name="T33" fmla="*/ 289 h 292"/>
                <a:gd name="T34" fmla="*/ 500 w 511"/>
                <a:gd name="T35" fmla="*/ 163 h 292"/>
                <a:gd name="T36" fmla="*/ 500 w 511"/>
                <a:gd name="T37" fmla="*/ 163 h 292"/>
                <a:gd name="T38" fmla="*/ 505 w 511"/>
                <a:gd name="T39" fmla="*/ 159 h 292"/>
                <a:gd name="T40" fmla="*/ 508 w 511"/>
                <a:gd name="T41" fmla="*/ 155 h 292"/>
                <a:gd name="T42" fmla="*/ 510 w 511"/>
                <a:gd name="T43" fmla="*/ 151 h 292"/>
                <a:gd name="T44" fmla="*/ 511 w 511"/>
                <a:gd name="T45" fmla="*/ 146 h 292"/>
                <a:gd name="T46" fmla="*/ 510 w 511"/>
                <a:gd name="T47" fmla="*/ 141 h 292"/>
                <a:gd name="T48" fmla="*/ 508 w 511"/>
                <a:gd name="T49" fmla="*/ 136 h 292"/>
                <a:gd name="T50" fmla="*/ 505 w 511"/>
                <a:gd name="T51" fmla="*/ 132 h 292"/>
                <a:gd name="T52" fmla="*/ 500 w 511"/>
                <a:gd name="T53" fmla="*/ 129 h 292"/>
                <a:gd name="T54" fmla="*/ 267 w 511"/>
                <a:gd name="T55" fmla="*/ 2 h 292"/>
                <a:gd name="T56" fmla="*/ 267 w 511"/>
                <a:gd name="T57" fmla="*/ 2 h 292"/>
                <a:gd name="T58" fmla="*/ 261 w 511"/>
                <a:gd name="T59" fmla="*/ 0 h 292"/>
                <a:gd name="T60" fmla="*/ 256 w 511"/>
                <a:gd name="T61" fmla="*/ 0 h 292"/>
                <a:gd name="T62" fmla="*/ 250 w 511"/>
                <a:gd name="T63" fmla="*/ 0 h 292"/>
                <a:gd name="T64" fmla="*/ 245 w 511"/>
                <a:gd name="T65" fmla="*/ 2 h 292"/>
                <a:gd name="T66" fmla="*/ 245 w 511"/>
                <a:gd name="T67" fmla="*/ 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" h="292">
                  <a:moveTo>
                    <a:pt x="245" y="2"/>
                  </a:moveTo>
                  <a:lnTo>
                    <a:pt x="10" y="129"/>
                  </a:lnTo>
                  <a:lnTo>
                    <a:pt x="10" y="129"/>
                  </a:lnTo>
                  <a:lnTo>
                    <a:pt x="6" y="132"/>
                  </a:lnTo>
                  <a:lnTo>
                    <a:pt x="2" y="136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245" y="289"/>
                  </a:lnTo>
                  <a:lnTo>
                    <a:pt x="245" y="289"/>
                  </a:lnTo>
                  <a:lnTo>
                    <a:pt x="250" y="291"/>
                  </a:lnTo>
                  <a:lnTo>
                    <a:pt x="256" y="292"/>
                  </a:lnTo>
                  <a:lnTo>
                    <a:pt x="261" y="291"/>
                  </a:lnTo>
                  <a:lnTo>
                    <a:pt x="267" y="289"/>
                  </a:lnTo>
                  <a:lnTo>
                    <a:pt x="500" y="163"/>
                  </a:lnTo>
                  <a:lnTo>
                    <a:pt x="500" y="163"/>
                  </a:lnTo>
                  <a:lnTo>
                    <a:pt x="505" y="159"/>
                  </a:lnTo>
                  <a:lnTo>
                    <a:pt x="508" y="155"/>
                  </a:lnTo>
                  <a:lnTo>
                    <a:pt x="510" y="151"/>
                  </a:lnTo>
                  <a:lnTo>
                    <a:pt x="511" y="146"/>
                  </a:lnTo>
                  <a:lnTo>
                    <a:pt x="510" y="141"/>
                  </a:lnTo>
                  <a:lnTo>
                    <a:pt x="508" y="136"/>
                  </a:lnTo>
                  <a:lnTo>
                    <a:pt x="505" y="132"/>
                  </a:lnTo>
                  <a:lnTo>
                    <a:pt x="500" y="129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1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2"/>
                  </a:lnTo>
                  <a:lnTo>
                    <a:pt x="245" y="2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prstDash val="solid"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914400"/>
              <a:endParaRPr lang="zh-CN" altLang="en-US">
                <a:solidFill>
                  <a:srgbClr val="3B3838"/>
                </a:solidFill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101547" y="1702553"/>
              <a:ext cx="319833" cy="116417"/>
            </a:xfrm>
            <a:custGeom>
              <a:avLst/>
              <a:gdLst>
                <a:gd name="T0" fmla="*/ 51 w 511"/>
                <a:gd name="T1" fmla="*/ 0 h 186"/>
                <a:gd name="T2" fmla="*/ 10 w 511"/>
                <a:gd name="T3" fmla="*/ 22 h 186"/>
                <a:gd name="T4" fmla="*/ 10 w 511"/>
                <a:gd name="T5" fmla="*/ 22 h 186"/>
                <a:gd name="T6" fmla="*/ 6 w 511"/>
                <a:gd name="T7" fmla="*/ 25 h 186"/>
                <a:gd name="T8" fmla="*/ 2 w 511"/>
                <a:gd name="T9" fmla="*/ 30 h 186"/>
                <a:gd name="T10" fmla="*/ 0 w 511"/>
                <a:gd name="T11" fmla="*/ 34 h 186"/>
                <a:gd name="T12" fmla="*/ 0 w 511"/>
                <a:gd name="T13" fmla="*/ 39 h 186"/>
                <a:gd name="T14" fmla="*/ 0 w 511"/>
                <a:gd name="T15" fmla="*/ 44 h 186"/>
                <a:gd name="T16" fmla="*/ 2 w 511"/>
                <a:gd name="T17" fmla="*/ 49 h 186"/>
                <a:gd name="T18" fmla="*/ 6 w 511"/>
                <a:gd name="T19" fmla="*/ 53 h 186"/>
                <a:gd name="T20" fmla="*/ 10 w 511"/>
                <a:gd name="T21" fmla="*/ 56 h 186"/>
                <a:gd name="T22" fmla="*/ 245 w 511"/>
                <a:gd name="T23" fmla="*/ 183 h 186"/>
                <a:gd name="T24" fmla="*/ 245 w 511"/>
                <a:gd name="T25" fmla="*/ 183 h 186"/>
                <a:gd name="T26" fmla="*/ 250 w 511"/>
                <a:gd name="T27" fmla="*/ 185 h 186"/>
                <a:gd name="T28" fmla="*/ 256 w 511"/>
                <a:gd name="T29" fmla="*/ 186 h 186"/>
                <a:gd name="T30" fmla="*/ 261 w 511"/>
                <a:gd name="T31" fmla="*/ 185 h 186"/>
                <a:gd name="T32" fmla="*/ 267 w 511"/>
                <a:gd name="T33" fmla="*/ 183 h 186"/>
                <a:gd name="T34" fmla="*/ 500 w 511"/>
                <a:gd name="T35" fmla="*/ 56 h 186"/>
                <a:gd name="T36" fmla="*/ 500 w 511"/>
                <a:gd name="T37" fmla="*/ 56 h 186"/>
                <a:gd name="T38" fmla="*/ 505 w 511"/>
                <a:gd name="T39" fmla="*/ 53 h 186"/>
                <a:gd name="T40" fmla="*/ 508 w 511"/>
                <a:gd name="T41" fmla="*/ 49 h 186"/>
                <a:gd name="T42" fmla="*/ 510 w 511"/>
                <a:gd name="T43" fmla="*/ 44 h 186"/>
                <a:gd name="T44" fmla="*/ 511 w 511"/>
                <a:gd name="T45" fmla="*/ 39 h 186"/>
                <a:gd name="T46" fmla="*/ 510 w 511"/>
                <a:gd name="T47" fmla="*/ 34 h 186"/>
                <a:gd name="T48" fmla="*/ 508 w 511"/>
                <a:gd name="T49" fmla="*/ 30 h 186"/>
                <a:gd name="T50" fmla="*/ 505 w 511"/>
                <a:gd name="T51" fmla="*/ 25 h 186"/>
                <a:gd name="T52" fmla="*/ 500 w 511"/>
                <a:gd name="T53" fmla="*/ 22 h 186"/>
                <a:gd name="T54" fmla="*/ 459 w 511"/>
                <a:gd name="T5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186">
                  <a:moveTo>
                    <a:pt x="51" y="0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6" y="53"/>
                  </a:lnTo>
                  <a:lnTo>
                    <a:pt x="10" y="56"/>
                  </a:lnTo>
                  <a:lnTo>
                    <a:pt x="245" y="183"/>
                  </a:lnTo>
                  <a:lnTo>
                    <a:pt x="245" y="183"/>
                  </a:lnTo>
                  <a:lnTo>
                    <a:pt x="250" y="185"/>
                  </a:lnTo>
                  <a:lnTo>
                    <a:pt x="256" y="186"/>
                  </a:lnTo>
                  <a:lnTo>
                    <a:pt x="261" y="185"/>
                  </a:lnTo>
                  <a:lnTo>
                    <a:pt x="267" y="183"/>
                  </a:lnTo>
                  <a:lnTo>
                    <a:pt x="500" y="56"/>
                  </a:lnTo>
                  <a:lnTo>
                    <a:pt x="500" y="56"/>
                  </a:lnTo>
                  <a:lnTo>
                    <a:pt x="505" y="53"/>
                  </a:lnTo>
                  <a:lnTo>
                    <a:pt x="508" y="49"/>
                  </a:lnTo>
                  <a:lnTo>
                    <a:pt x="510" y="44"/>
                  </a:lnTo>
                  <a:lnTo>
                    <a:pt x="511" y="39"/>
                  </a:lnTo>
                  <a:lnTo>
                    <a:pt x="510" y="34"/>
                  </a:lnTo>
                  <a:lnTo>
                    <a:pt x="508" y="30"/>
                  </a:lnTo>
                  <a:lnTo>
                    <a:pt x="505" y="25"/>
                  </a:lnTo>
                  <a:lnTo>
                    <a:pt x="500" y="22"/>
                  </a:lnTo>
                  <a:lnTo>
                    <a:pt x="459" y="0"/>
                  </a:lnTo>
                </a:path>
              </a:pathLst>
            </a:custGeom>
            <a:solidFill>
              <a:schemeClr val="bg1"/>
            </a:solidFill>
            <a:ln w="6350">
              <a:noFill/>
              <a:prstDash val="solid"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914400"/>
              <a:endParaRPr lang="zh-CN" altLang="en-US">
                <a:solidFill>
                  <a:srgbClr val="3B3838"/>
                </a:solidFill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101547" y="1776409"/>
              <a:ext cx="319833" cy="115792"/>
            </a:xfrm>
            <a:custGeom>
              <a:avLst/>
              <a:gdLst>
                <a:gd name="T0" fmla="*/ 51 w 511"/>
                <a:gd name="T1" fmla="*/ 0 h 185"/>
                <a:gd name="T2" fmla="*/ 10 w 511"/>
                <a:gd name="T3" fmla="*/ 22 h 185"/>
                <a:gd name="T4" fmla="*/ 10 w 511"/>
                <a:gd name="T5" fmla="*/ 22 h 185"/>
                <a:gd name="T6" fmla="*/ 6 w 511"/>
                <a:gd name="T7" fmla="*/ 25 h 185"/>
                <a:gd name="T8" fmla="*/ 2 w 511"/>
                <a:gd name="T9" fmla="*/ 29 h 185"/>
                <a:gd name="T10" fmla="*/ 0 w 511"/>
                <a:gd name="T11" fmla="*/ 34 h 185"/>
                <a:gd name="T12" fmla="*/ 0 w 511"/>
                <a:gd name="T13" fmla="*/ 39 h 185"/>
                <a:gd name="T14" fmla="*/ 0 w 511"/>
                <a:gd name="T15" fmla="*/ 44 h 185"/>
                <a:gd name="T16" fmla="*/ 2 w 511"/>
                <a:gd name="T17" fmla="*/ 48 h 185"/>
                <a:gd name="T18" fmla="*/ 6 w 511"/>
                <a:gd name="T19" fmla="*/ 52 h 185"/>
                <a:gd name="T20" fmla="*/ 10 w 511"/>
                <a:gd name="T21" fmla="*/ 56 h 185"/>
                <a:gd name="T22" fmla="*/ 245 w 511"/>
                <a:gd name="T23" fmla="*/ 182 h 185"/>
                <a:gd name="T24" fmla="*/ 245 w 511"/>
                <a:gd name="T25" fmla="*/ 182 h 185"/>
                <a:gd name="T26" fmla="*/ 250 w 511"/>
                <a:gd name="T27" fmla="*/ 184 h 185"/>
                <a:gd name="T28" fmla="*/ 256 w 511"/>
                <a:gd name="T29" fmla="*/ 185 h 185"/>
                <a:gd name="T30" fmla="*/ 261 w 511"/>
                <a:gd name="T31" fmla="*/ 184 h 185"/>
                <a:gd name="T32" fmla="*/ 267 w 511"/>
                <a:gd name="T33" fmla="*/ 182 h 185"/>
                <a:gd name="T34" fmla="*/ 500 w 511"/>
                <a:gd name="T35" fmla="*/ 56 h 185"/>
                <a:gd name="T36" fmla="*/ 500 w 511"/>
                <a:gd name="T37" fmla="*/ 56 h 185"/>
                <a:gd name="T38" fmla="*/ 505 w 511"/>
                <a:gd name="T39" fmla="*/ 52 h 185"/>
                <a:gd name="T40" fmla="*/ 508 w 511"/>
                <a:gd name="T41" fmla="*/ 48 h 185"/>
                <a:gd name="T42" fmla="*/ 510 w 511"/>
                <a:gd name="T43" fmla="*/ 44 h 185"/>
                <a:gd name="T44" fmla="*/ 511 w 511"/>
                <a:gd name="T45" fmla="*/ 39 h 185"/>
                <a:gd name="T46" fmla="*/ 510 w 511"/>
                <a:gd name="T47" fmla="*/ 34 h 185"/>
                <a:gd name="T48" fmla="*/ 508 w 511"/>
                <a:gd name="T49" fmla="*/ 29 h 185"/>
                <a:gd name="T50" fmla="*/ 505 w 511"/>
                <a:gd name="T51" fmla="*/ 25 h 185"/>
                <a:gd name="T52" fmla="*/ 500 w 511"/>
                <a:gd name="T53" fmla="*/ 22 h 185"/>
                <a:gd name="T54" fmla="*/ 459 w 511"/>
                <a:gd name="T5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185">
                  <a:moveTo>
                    <a:pt x="51" y="0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0" y="56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50" y="184"/>
                  </a:lnTo>
                  <a:lnTo>
                    <a:pt x="256" y="185"/>
                  </a:lnTo>
                  <a:lnTo>
                    <a:pt x="261" y="184"/>
                  </a:lnTo>
                  <a:lnTo>
                    <a:pt x="267" y="182"/>
                  </a:lnTo>
                  <a:lnTo>
                    <a:pt x="500" y="56"/>
                  </a:lnTo>
                  <a:lnTo>
                    <a:pt x="500" y="56"/>
                  </a:lnTo>
                  <a:lnTo>
                    <a:pt x="505" y="52"/>
                  </a:lnTo>
                  <a:lnTo>
                    <a:pt x="508" y="48"/>
                  </a:lnTo>
                  <a:lnTo>
                    <a:pt x="510" y="44"/>
                  </a:lnTo>
                  <a:lnTo>
                    <a:pt x="511" y="39"/>
                  </a:lnTo>
                  <a:lnTo>
                    <a:pt x="510" y="34"/>
                  </a:lnTo>
                  <a:lnTo>
                    <a:pt x="508" y="29"/>
                  </a:lnTo>
                  <a:lnTo>
                    <a:pt x="505" y="25"/>
                  </a:lnTo>
                  <a:lnTo>
                    <a:pt x="500" y="22"/>
                  </a:lnTo>
                  <a:lnTo>
                    <a:pt x="459" y="0"/>
                  </a:lnTo>
                </a:path>
              </a:pathLst>
            </a:custGeom>
            <a:solidFill>
              <a:schemeClr val="bg1"/>
            </a:solidFill>
            <a:ln w="6350">
              <a:noFill/>
              <a:prstDash val="solid"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914400"/>
              <a:endParaRPr lang="zh-CN" altLang="en-US">
                <a:solidFill>
                  <a:srgbClr val="3B3838"/>
                </a:solidFill>
              </a:endParaRPr>
            </a:p>
          </p:txBody>
        </p:sp>
      </p:grpSp>
      <p:sp>
        <p:nvSpPr>
          <p:cNvPr id="22" name="Freeform 492"/>
          <p:cNvSpPr>
            <a:spLocks noEditPoints="1"/>
          </p:cNvSpPr>
          <p:nvPr/>
        </p:nvSpPr>
        <p:spPr bwMode="auto">
          <a:xfrm>
            <a:off x="7759505" y="2932306"/>
            <a:ext cx="317890" cy="430962"/>
          </a:xfrm>
          <a:custGeom>
            <a:avLst/>
            <a:gdLst>
              <a:gd name="T0" fmla="*/ 86 w 170"/>
              <a:gd name="T1" fmla="*/ 0 h 230"/>
              <a:gd name="T2" fmla="*/ 85 w 170"/>
              <a:gd name="T3" fmla="*/ 0 h 230"/>
              <a:gd name="T4" fmla="*/ 84 w 170"/>
              <a:gd name="T5" fmla="*/ 0 h 230"/>
              <a:gd name="T6" fmla="*/ 0 w 170"/>
              <a:gd name="T7" fmla="*/ 96 h 230"/>
              <a:gd name="T8" fmla="*/ 50 w 170"/>
              <a:gd name="T9" fmla="*/ 230 h 230"/>
              <a:gd name="T10" fmla="*/ 120 w 170"/>
              <a:gd name="T11" fmla="*/ 230 h 230"/>
              <a:gd name="T12" fmla="*/ 170 w 170"/>
              <a:gd name="T13" fmla="*/ 96 h 230"/>
              <a:gd name="T14" fmla="*/ 86 w 170"/>
              <a:gd name="T15" fmla="*/ 0 h 230"/>
              <a:gd name="T16" fmla="*/ 105 w 170"/>
              <a:gd name="T17" fmla="*/ 210 h 230"/>
              <a:gd name="T18" fmla="*/ 97 w 170"/>
              <a:gd name="T19" fmla="*/ 210 h 230"/>
              <a:gd name="T20" fmla="*/ 97 w 170"/>
              <a:gd name="T21" fmla="*/ 159 h 230"/>
              <a:gd name="T22" fmla="*/ 73 w 170"/>
              <a:gd name="T23" fmla="*/ 159 h 230"/>
              <a:gd name="T24" fmla="*/ 73 w 170"/>
              <a:gd name="T25" fmla="*/ 210 h 230"/>
              <a:gd name="T26" fmla="*/ 65 w 170"/>
              <a:gd name="T27" fmla="*/ 210 h 230"/>
              <a:gd name="T28" fmla="*/ 49 w 170"/>
              <a:gd name="T29" fmla="*/ 176 h 230"/>
              <a:gd name="T30" fmla="*/ 20 w 170"/>
              <a:gd name="T31" fmla="*/ 96 h 230"/>
              <a:gd name="T32" fmla="*/ 49 w 170"/>
              <a:gd name="T33" fmla="*/ 30 h 230"/>
              <a:gd name="T34" fmla="*/ 84 w 170"/>
              <a:gd name="T35" fmla="*/ 20 h 230"/>
              <a:gd name="T36" fmla="*/ 84 w 170"/>
              <a:gd name="T37" fmla="*/ 20 h 230"/>
              <a:gd name="T38" fmla="*/ 85 w 170"/>
              <a:gd name="T39" fmla="*/ 20 h 230"/>
              <a:gd name="T40" fmla="*/ 86 w 170"/>
              <a:gd name="T41" fmla="*/ 20 h 230"/>
              <a:gd name="T42" fmla="*/ 86 w 170"/>
              <a:gd name="T43" fmla="*/ 20 h 230"/>
              <a:gd name="T44" fmla="*/ 121 w 170"/>
              <a:gd name="T45" fmla="*/ 30 h 230"/>
              <a:gd name="T46" fmla="*/ 150 w 170"/>
              <a:gd name="T47" fmla="*/ 96 h 230"/>
              <a:gd name="T48" fmla="*/ 121 w 170"/>
              <a:gd name="T49" fmla="*/ 176 h 230"/>
              <a:gd name="T50" fmla="*/ 105 w 170"/>
              <a:gd name="T51" fmla="*/ 21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0" h="230">
                <a:moveTo>
                  <a:pt x="8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4" y="0"/>
                  <a:pt x="84" y="0"/>
                </a:cubicBezTo>
                <a:cubicBezTo>
                  <a:pt x="74" y="0"/>
                  <a:pt x="0" y="3"/>
                  <a:pt x="0" y="96"/>
                </a:cubicBezTo>
                <a:cubicBezTo>
                  <a:pt x="0" y="136"/>
                  <a:pt x="50" y="210"/>
                  <a:pt x="50" y="230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20" y="210"/>
                  <a:pt x="170" y="136"/>
                  <a:pt x="170" y="96"/>
                </a:cubicBezTo>
                <a:cubicBezTo>
                  <a:pt x="170" y="3"/>
                  <a:pt x="96" y="0"/>
                  <a:pt x="86" y="0"/>
                </a:cubicBezTo>
                <a:close/>
                <a:moveTo>
                  <a:pt x="105" y="210"/>
                </a:moveTo>
                <a:cubicBezTo>
                  <a:pt x="97" y="210"/>
                  <a:pt x="97" y="210"/>
                  <a:pt x="97" y="210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62" y="201"/>
                  <a:pt x="56" y="190"/>
                  <a:pt x="49" y="176"/>
                </a:cubicBezTo>
                <a:cubicBezTo>
                  <a:pt x="37" y="150"/>
                  <a:pt x="20" y="115"/>
                  <a:pt x="20" y="96"/>
                </a:cubicBezTo>
                <a:cubicBezTo>
                  <a:pt x="20" y="64"/>
                  <a:pt x="30" y="42"/>
                  <a:pt x="49" y="30"/>
                </a:cubicBezTo>
                <a:cubicBezTo>
                  <a:pt x="65" y="20"/>
                  <a:pt x="82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0"/>
                  <a:pt x="105" y="20"/>
                  <a:pt x="121" y="30"/>
                </a:cubicBezTo>
                <a:cubicBezTo>
                  <a:pt x="140" y="42"/>
                  <a:pt x="150" y="64"/>
                  <a:pt x="150" y="96"/>
                </a:cubicBezTo>
                <a:cubicBezTo>
                  <a:pt x="150" y="115"/>
                  <a:pt x="133" y="150"/>
                  <a:pt x="121" y="176"/>
                </a:cubicBezTo>
                <a:cubicBezTo>
                  <a:pt x="114" y="190"/>
                  <a:pt x="108" y="201"/>
                  <a:pt x="105" y="2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62560" tIns="81280" rIns="162560" bIns="81280"/>
          <a:lstStyle/>
          <a:p>
            <a:pPr defTabSz="914400">
              <a:defRPr/>
            </a:pPr>
            <a:endParaRPr lang="zh-CN" altLang="en-US" sz="253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493"/>
          <p:cNvSpPr>
            <a:spLocks noChangeArrowheads="1"/>
          </p:cNvSpPr>
          <p:nvPr/>
        </p:nvSpPr>
        <p:spPr bwMode="auto">
          <a:xfrm>
            <a:off x="7853378" y="3382469"/>
            <a:ext cx="132276" cy="36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62560" tIns="81280" rIns="162560" bIns="81280"/>
          <a:lstStyle/>
          <a:p>
            <a:pPr defTabSz="914400">
              <a:defRPr/>
            </a:pPr>
            <a:endParaRPr lang="zh-CN" altLang="en-US" sz="253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494"/>
          <p:cNvSpPr>
            <a:spLocks noChangeArrowheads="1"/>
          </p:cNvSpPr>
          <p:nvPr/>
        </p:nvSpPr>
        <p:spPr bwMode="auto">
          <a:xfrm>
            <a:off x="7887514" y="3435806"/>
            <a:ext cx="66139" cy="36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62560" tIns="81280" rIns="162560" bIns="81280"/>
          <a:lstStyle/>
          <a:p>
            <a:pPr defTabSz="914400">
              <a:defRPr/>
            </a:pPr>
            <a:endParaRPr lang="zh-CN" altLang="en-US" sz="253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019257" y="1772546"/>
            <a:ext cx="4152860" cy="4100698"/>
            <a:chOff x="2838407" y="1642696"/>
            <a:chExt cx="4152860" cy="41006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6" r="58202" b="52848"/>
            <a:stretch>
              <a:fillRect/>
            </a:stretch>
          </p:blipFill>
          <p:spPr>
            <a:xfrm>
              <a:off x="2838407" y="1642696"/>
              <a:ext cx="1985964" cy="1985963"/>
            </a:xfrm>
            <a:custGeom>
              <a:avLst/>
              <a:gdLst>
                <a:gd name="connsiteX0" fmla="*/ 992962 w 1985964"/>
                <a:gd name="connsiteY0" fmla="*/ 0 h 1985963"/>
                <a:gd name="connsiteX1" fmla="*/ 992982 w 1985964"/>
                <a:gd name="connsiteY1" fmla="*/ 0 h 1985963"/>
                <a:gd name="connsiteX2" fmla="*/ 1985964 w 1985964"/>
                <a:gd name="connsiteY2" fmla="*/ 992982 h 1985963"/>
                <a:gd name="connsiteX3" fmla="*/ 1985964 w 1985964"/>
                <a:gd name="connsiteY3" fmla="*/ 1985963 h 1985963"/>
                <a:gd name="connsiteX4" fmla="*/ 992982 w 1985964"/>
                <a:gd name="connsiteY4" fmla="*/ 1985963 h 1985963"/>
                <a:gd name="connsiteX5" fmla="*/ 0 w 1985964"/>
                <a:gd name="connsiteY5" fmla="*/ 992981 h 1985963"/>
                <a:gd name="connsiteX6" fmla="*/ 891455 w 1985964"/>
                <a:gd name="connsiteY6" fmla="*/ 5126 h 1985963"/>
                <a:gd name="connsiteX7" fmla="*/ 992962 w 1985964"/>
                <a:gd name="connsiteY7" fmla="*/ 0 h 198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964" h="1985963">
                  <a:moveTo>
                    <a:pt x="992962" y="0"/>
                  </a:moveTo>
                  <a:lnTo>
                    <a:pt x="992982" y="0"/>
                  </a:lnTo>
                  <a:cubicBezTo>
                    <a:pt x="1541391" y="0"/>
                    <a:pt x="1985964" y="444573"/>
                    <a:pt x="1985964" y="992982"/>
                  </a:cubicBezTo>
                  <a:lnTo>
                    <a:pt x="1985964" y="1985963"/>
                  </a:lnTo>
                  <a:lnTo>
                    <a:pt x="992982" y="1985963"/>
                  </a:lnTo>
                  <a:cubicBezTo>
                    <a:pt x="444573" y="1985963"/>
                    <a:pt x="0" y="1541390"/>
                    <a:pt x="0" y="992981"/>
                  </a:cubicBezTo>
                  <a:cubicBezTo>
                    <a:pt x="0" y="478848"/>
                    <a:pt x="390738" y="55976"/>
                    <a:pt x="891455" y="5126"/>
                  </a:cubicBezTo>
                  <a:lnTo>
                    <a:pt x="992962" y="0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4" r="23874" b="52848"/>
            <a:stretch>
              <a:fillRect/>
            </a:stretch>
          </p:blipFill>
          <p:spPr>
            <a:xfrm>
              <a:off x="5005303" y="1642696"/>
              <a:ext cx="1985964" cy="1985964"/>
            </a:xfrm>
            <a:custGeom>
              <a:avLst/>
              <a:gdLst>
                <a:gd name="connsiteX0" fmla="*/ 992982 w 1985964"/>
                <a:gd name="connsiteY0" fmla="*/ 0 h 1985964"/>
                <a:gd name="connsiteX1" fmla="*/ 1985964 w 1985964"/>
                <a:gd name="connsiteY1" fmla="*/ 992982 h 1985964"/>
                <a:gd name="connsiteX2" fmla="*/ 992982 w 1985964"/>
                <a:gd name="connsiteY2" fmla="*/ 1985964 h 1985964"/>
                <a:gd name="connsiteX3" fmla="*/ 0 w 1985964"/>
                <a:gd name="connsiteY3" fmla="*/ 1985964 h 1985964"/>
                <a:gd name="connsiteX4" fmla="*/ 0 w 1985964"/>
                <a:gd name="connsiteY4" fmla="*/ 992983 h 1985964"/>
                <a:gd name="connsiteX5" fmla="*/ 992982 w 1985964"/>
                <a:gd name="connsiteY5" fmla="*/ 1 h 1985964"/>
                <a:gd name="connsiteX6" fmla="*/ 992982 w 1985964"/>
                <a:gd name="connsiteY6" fmla="*/ 0 h 19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64" h="1985964">
                  <a:moveTo>
                    <a:pt x="992982" y="0"/>
                  </a:moveTo>
                  <a:cubicBezTo>
                    <a:pt x="1541391" y="0"/>
                    <a:pt x="1985964" y="444573"/>
                    <a:pt x="1985964" y="992982"/>
                  </a:cubicBezTo>
                  <a:cubicBezTo>
                    <a:pt x="1985964" y="1541391"/>
                    <a:pt x="1541391" y="1985964"/>
                    <a:pt x="992982" y="1985964"/>
                  </a:cubicBezTo>
                  <a:lnTo>
                    <a:pt x="0" y="1985964"/>
                  </a:lnTo>
                  <a:lnTo>
                    <a:pt x="0" y="992983"/>
                  </a:lnTo>
                  <a:cubicBezTo>
                    <a:pt x="0" y="444574"/>
                    <a:pt x="444573" y="1"/>
                    <a:pt x="992982" y="1"/>
                  </a:cubicBezTo>
                  <a:lnTo>
                    <a:pt x="992982" y="0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4" t="50209" r="23874" b="2640"/>
            <a:stretch>
              <a:fillRect/>
            </a:stretch>
          </p:blipFill>
          <p:spPr>
            <a:xfrm>
              <a:off x="5005303" y="3757429"/>
              <a:ext cx="1985964" cy="1985964"/>
            </a:xfrm>
            <a:custGeom>
              <a:avLst/>
              <a:gdLst>
                <a:gd name="connsiteX0" fmla="*/ 0 w 1985964"/>
                <a:gd name="connsiteY0" fmla="*/ 0 h 1985964"/>
                <a:gd name="connsiteX1" fmla="*/ 992981 w 1985964"/>
                <a:gd name="connsiteY1" fmla="*/ 0 h 1985964"/>
                <a:gd name="connsiteX2" fmla="*/ 1985963 w 1985964"/>
                <a:gd name="connsiteY2" fmla="*/ 992982 h 1985964"/>
                <a:gd name="connsiteX3" fmla="*/ 1985964 w 1985964"/>
                <a:gd name="connsiteY3" fmla="*/ 992982 h 1985964"/>
                <a:gd name="connsiteX4" fmla="*/ 992982 w 1985964"/>
                <a:gd name="connsiteY4" fmla="*/ 1985964 h 1985964"/>
                <a:gd name="connsiteX5" fmla="*/ 0 w 1985964"/>
                <a:gd name="connsiteY5" fmla="*/ 992982 h 1985964"/>
                <a:gd name="connsiteX6" fmla="*/ 0 w 1985964"/>
                <a:gd name="connsiteY6" fmla="*/ 0 h 19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64" h="1985964">
                  <a:moveTo>
                    <a:pt x="0" y="0"/>
                  </a:moveTo>
                  <a:lnTo>
                    <a:pt x="992981" y="0"/>
                  </a:lnTo>
                  <a:cubicBezTo>
                    <a:pt x="1541390" y="0"/>
                    <a:pt x="1985963" y="444573"/>
                    <a:pt x="1985963" y="992982"/>
                  </a:cubicBezTo>
                  <a:lnTo>
                    <a:pt x="1985964" y="992982"/>
                  </a:lnTo>
                  <a:cubicBezTo>
                    <a:pt x="1985964" y="1541391"/>
                    <a:pt x="1541391" y="1985964"/>
                    <a:pt x="992982" y="1985964"/>
                  </a:cubicBezTo>
                  <a:cubicBezTo>
                    <a:pt x="444573" y="1985964"/>
                    <a:pt x="0" y="1541391"/>
                    <a:pt x="0" y="992982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5" t="50209" r="57674" b="2640"/>
            <a:stretch>
              <a:fillRect/>
            </a:stretch>
          </p:blipFill>
          <p:spPr>
            <a:xfrm>
              <a:off x="2871786" y="3757430"/>
              <a:ext cx="1985964" cy="1985964"/>
            </a:xfrm>
            <a:custGeom>
              <a:avLst/>
              <a:gdLst>
                <a:gd name="connsiteX0" fmla="*/ 992982 w 1985964"/>
                <a:gd name="connsiteY0" fmla="*/ 0 h 1985964"/>
                <a:gd name="connsiteX1" fmla="*/ 1985964 w 1985964"/>
                <a:gd name="connsiteY1" fmla="*/ 0 h 1985964"/>
                <a:gd name="connsiteX2" fmla="*/ 1985964 w 1985964"/>
                <a:gd name="connsiteY2" fmla="*/ 992981 h 1985964"/>
                <a:gd name="connsiteX3" fmla="*/ 992982 w 1985964"/>
                <a:gd name="connsiteY3" fmla="*/ 1985963 h 1985964"/>
                <a:gd name="connsiteX4" fmla="*/ 992982 w 1985964"/>
                <a:gd name="connsiteY4" fmla="*/ 1985964 h 1985964"/>
                <a:gd name="connsiteX5" fmla="*/ 0 w 1985964"/>
                <a:gd name="connsiteY5" fmla="*/ 992982 h 1985964"/>
                <a:gd name="connsiteX6" fmla="*/ 992982 w 1985964"/>
                <a:gd name="connsiteY6" fmla="*/ 0 h 19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64" h="1985964">
                  <a:moveTo>
                    <a:pt x="992982" y="0"/>
                  </a:moveTo>
                  <a:lnTo>
                    <a:pt x="1985964" y="0"/>
                  </a:lnTo>
                  <a:lnTo>
                    <a:pt x="1985964" y="992981"/>
                  </a:lnTo>
                  <a:cubicBezTo>
                    <a:pt x="1985964" y="1541390"/>
                    <a:pt x="1541391" y="1985963"/>
                    <a:pt x="992982" y="1985963"/>
                  </a:cubicBezTo>
                  <a:lnTo>
                    <a:pt x="992982" y="1985964"/>
                  </a:lnTo>
                  <a:cubicBezTo>
                    <a:pt x="444573" y="1985964"/>
                    <a:pt x="0" y="1541391"/>
                    <a:pt x="0" y="992982"/>
                  </a:cubicBezTo>
                  <a:cubicBezTo>
                    <a:pt x="0" y="444573"/>
                    <a:pt x="444573" y="0"/>
                    <a:pt x="992982" y="0"/>
                  </a:cubicBezTo>
                  <a:close/>
                </a:path>
              </a:pathLst>
            </a:custGeom>
          </p:spPr>
        </p:pic>
      </p:grpSp>
      <p:sp>
        <p:nvSpPr>
          <p:cNvPr id="8" name="文本框 9"/>
          <p:cNvSpPr txBox="1"/>
          <p:nvPr/>
        </p:nvSpPr>
        <p:spPr>
          <a:xfrm>
            <a:off x="929327" y="1959412"/>
            <a:ext cx="3170900" cy="10107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929327" y="4744034"/>
            <a:ext cx="3170900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8353049" y="1959412"/>
            <a:ext cx="3170900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8353049" y="4744034"/>
            <a:ext cx="3170900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196113" y="1228954"/>
              <a:ext cx="11144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34124" y="2057487"/>
            <a:ext cx="8055693" cy="3549754"/>
            <a:chOff x="2235692" y="2057487"/>
            <a:chExt cx="8055693" cy="3549754"/>
          </a:xfrm>
        </p:grpSpPr>
        <p:grpSp>
          <p:nvGrpSpPr>
            <p:cNvPr id="4" name="组合 3"/>
            <p:cNvGrpSpPr/>
            <p:nvPr/>
          </p:nvGrpSpPr>
          <p:grpSpPr>
            <a:xfrm>
              <a:off x="5348498" y="2057487"/>
              <a:ext cx="4942887" cy="3549754"/>
              <a:chOff x="6384032" y="1958648"/>
              <a:chExt cx="4942887" cy="354975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384032" y="2348880"/>
                <a:ext cx="4933282" cy="2781213"/>
                <a:chOff x="3609765" y="2264418"/>
                <a:chExt cx="4933282" cy="2781213"/>
              </a:xfrm>
            </p:grpSpPr>
            <p:sp>
              <p:nvSpPr>
                <p:cNvPr id="13" name="任意多边形: 形状 2"/>
                <p:cNvSpPr/>
                <p:nvPr/>
              </p:nvSpPr>
              <p:spPr bwMode="auto">
                <a:xfrm>
                  <a:off x="3609765" y="2951453"/>
                  <a:ext cx="1624774" cy="1527694"/>
                </a:xfrm>
                <a:custGeom>
                  <a:avLst/>
                  <a:gdLst>
                    <a:gd name="T0" fmla="*/ 188 w 215"/>
                    <a:gd name="T1" fmla="*/ 67 h 202"/>
                    <a:gd name="T2" fmla="*/ 200 w 215"/>
                    <a:gd name="T3" fmla="*/ 54 h 202"/>
                    <a:gd name="T4" fmla="*/ 208 w 215"/>
                    <a:gd name="T5" fmla="*/ 49 h 202"/>
                    <a:gd name="T6" fmla="*/ 215 w 215"/>
                    <a:gd name="T7" fmla="*/ 52 h 202"/>
                    <a:gd name="T8" fmla="*/ 188 w 215"/>
                    <a:gd name="T9" fmla="*/ 25 h 202"/>
                    <a:gd name="T10" fmla="*/ 191 w 215"/>
                    <a:gd name="T11" fmla="*/ 32 h 202"/>
                    <a:gd name="T12" fmla="*/ 185 w 215"/>
                    <a:gd name="T13" fmla="*/ 43 h 202"/>
                    <a:gd name="T14" fmla="*/ 173 w 215"/>
                    <a:gd name="T15" fmla="*/ 56 h 202"/>
                    <a:gd name="T16" fmla="*/ 168 w 215"/>
                    <a:gd name="T17" fmla="*/ 57 h 202"/>
                    <a:gd name="T18" fmla="*/ 163 w 215"/>
                    <a:gd name="T19" fmla="*/ 56 h 202"/>
                    <a:gd name="T20" fmla="*/ 111 w 215"/>
                    <a:gd name="T21" fmla="*/ 6 h 202"/>
                    <a:gd name="T22" fmla="*/ 87 w 215"/>
                    <a:gd name="T23" fmla="*/ 7 h 202"/>
                    <a:gd name="T24" fmla="*/ 6 w 215"/>
                    <a:gd name="T25" fmla="*/ 91 h 202"/>
                    <a:gd name="T26" fmla="*/ 7 w 215"/>
                    <a:gd name="T27" fmla="*/ 115 h 202"/>
                    <a:gd name="T28" fmla="*/ 91 w 215"/>
                    <a:gd name="T29" fmla="*/ 196 h 202"/>
                    <a:gd name="T30" fmla="*/ 115 w 215"/>
                    <a:gd name="T31" fmla="*/ 195 h 202"/>
                    <a:gd name="T32" fmla="*/ 196 w 215"/>
                    <a:gd name="T33" fmla="*/ 111 h 202"/>
                    <a:gd name="T34" fmla="*/ 195 w 215"/>
                    <a:gd name="T35" fmla="*/ 87 h 202"/>
                    <a:gd name="T36" fmla="*/ 186 w 215"/>
                    <a:gd name="T37" fmla="*/ 78 h 202"/>
                    <a:gd name="T38" fmla="*/ 185 w 215"/>
                    <a:gd name="T39" fmla="*/ 74 h 202"/>
                    <a:gd name="T40" fmla="*/ 188 w 215"/>
                    <a:gd name="T41" fmla="*/ 6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5" h="202">
                      <a:moveTo>
                        <a:pt x="188" y="67"/>
                      </a:moveTo>
                      <a:cubicBezTo>
                        <a:pt x="200" y="54"/>
                        <a:pt x="200" y="54"/>
                        <a:pt x="200" y="54"/>
                      </a:cubicBezTo>
                      <a:cubicBezTo>
                        <a:pt x="201" y="53"/>
                        <a:pt x="206" y="49"/>
                        <a:pt x="208" y="49"/>
                      </a:cubicBezTo>
                      <a:cubicBezTo>
                        <a:pt x="211" y="49"/>
                        <a:pt x="214" y="50"/>
                        <a:pt x="215" y="52"/>
                      </a:cubicBezTo>
                      <a:cubicBezTo>
                        <a:pt x="188" y="25"/>
                        <a:pt x="188" y="25"/>
                        <a:pt x="188" y="25"/>
                      </a:cubicBezTo>
                      <a:cubicBezTo>
                        <a:pt x="190" y="27"/>
                        <a:pt x="191" y="30"/>
                        <a:pt x="191" y="32"/>
                      </a:cubicBezTo>
                      <a:cubicBezTo>
                        <a:pt x="192" y="35"/>
                        <a:pt x="187" y="41"/>
                        <a:pt x="185" y="43"/>
                      </a:cubicBezTo>
                      <a:cubicBezTo>
                        <a:pt x="173" y="56"/>
                        <a:pt x="173" y="56"/>
                        <a:pt x="173" y="56"/>
                      </a:cubicBezTo>
                      <a:cubicBezTo>
                        <a:pt x="172" y="57"/>
                        <a:pt x="170" y="57"/>
                        <a:pt x="168" y="57"/>
                      </a:cubicBezTo>
                      <a:cubicBezTo>
                        <a:pt x="166" y="57"/>
                        <a:pt x="164" y="57"/>
                        <a:pt x="163" y="56"/>
                      </a:cubicBezTo>
                      <a:cubicBezTo>
                        <a:pt x="111" y="6"/>
                        <a:pt x="111" y="6"/>
                        <a:pt x="111" y="6"/>
                      </a:cubicBezTo>
                      <a:cubicBezTo>
                        <a:pt x="104" y="0"/>
                        <a:pt x="93" y="0"/>
                        <a:pt x="87" y="7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0" y="98"/>
                        <a:pt x="0" y="109"/>
                        <a:pt x="7" y="115"/>
                      </a:cubicBezTo>
                      <a:cubicBezTo>
                        <a:pt x="91" y="196"/>
                        <a:pt x="91" y="196"/>
                        <a:pt x="91" y="196"/>
                      </a:cubicBezTo>
                      <a:cubicBezTo>
                        <a:pt x="98" y="202"/>
                        <a:pt x="109" y="202"/>
                        <a:pt x="115" y="195"/>
                      </a:cubicBezTo>
                      <a:cubicBezTo>
                        <a:pt x="196" y="111"/>
                        <a:pt x="196" y="111"/>
                        <a:pt x="196" y="111"/>
                      </a:cubicBezTo>
                      <a:cubicBezTo>
                        <a:pt x="202" y="104"/>
                        <a:pt x="202" y="93"/>
                        <a:pt x="195" y="87"/>
                      </a:cubicBezTo>
                      <a:cubicBezTo>
                        <a:pt x="186" y="78"/>
                        <a:pt x="186" y="78"/>
                        <a:pt x="186" y="78"/>
                      </a:cubicBezTo>
                      <a:cubicBezTo>
                        <a:pt x="185" y="77"/>
                        <a:pt x="185" y="75"/>
                        <a:pt x="185" y="74"/>
                      </a:cubicBezTo>
                      <a:cubicBezTo>
                        <a:pt x="185" y="71"/>
                        <a:pt x="186" y="68"/>
                        <a:pt x="188" y="67"/>
                      </a:cubicBezTo>
                      <a:close/>
                    </a:path>
                  </a:pathLst>
                </a:custGeom>
                <a:solidFill>
                  <a:srgbClr val="93B3A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3727474" y="3070963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任意多边形: 形状 4"/>
                <p:cNvSpPr/>
                <p:nvPr/>
              </p:nvSpPr>
              <p:spPr bwMode="auto">
                <a:xfrm>
                  <a:off x="5763684" y="3511536"/>
                  <a:ext cx="1563965" cy="1534095"/>
                </a:xfrm>
                <a:custGeom>
                  <a:avLst/>
                  <a:gdLst>
                    <a:gd name="T0" fmla="*/ 177 w 207"/>
                    <a:gd name="T1" fmla="*/ 70 h 203"/>
                    <a:gd name="T2" fmla="*/ 176 w 207"/>
                    <a:gd name="T3" fmla="*/ 66 h 203"/>
                    <a:gd name="T4" fmla="*/ 179 w 207"/>
                    <a:gd name="T5" fmla="*/ 58 h 203"/>
                    <a:gd name="T6" fmla="*/ 191 w 207"/>
                    <a:gd name="T7" fmla="*/ 46 h 203"/>
                    <a:gd name="T8" fmla="*/ 200 w 207"/>
                    <a:gd name="T9" fmla="*/ 41 h 203"/>
                    <a:gd name="T10" fmla="*/ 207 w 207"/>
                    <a:gd name="T11" fmla="*/ 43 h 203"/>
                    <a:gd name="T12" fmla="*/ 180 w 207"/>
                    <a:gd name="T13" fmla="*/ 17 h 203"/>
                    <a:gd name="T14" fmla="*/ 183 w 207"/>
                    <a:gd name="T15" fmla="*/ 24 h 203"/>
                    <a:gd name="T16" fmla="*/ 177 w 207"/>
                    <a:gd name="T17" fmla="*/ 35 h 203"/>
                    <a:gd name="T18" fmla="*/ 165 w 207"/>
                    <a:gd name="T19" fmla="*/ 48 h 203"/>
                    <a:gd name="T20" fmla="*/ 159 w 207"/>
                    <a:gd name="T21" fmla="*/ 49 h 203"/>
                    <a:gd name="T22" fmla="*/ 154 w 207"/>
                    <a:gd name="T23" fmla="*/ 48 h 203"/>
                    <a:gd name="T24" fmla="*/ 111 w 207"/>
                    <a:gd name="T25" fmla="*/ 7 h 203"/>
                    <a:gd name="T26" fmla="*/ 87 w 207"/>
                    <a:gd name="T27" fmla="*/ 7 h 203"/>
                    <a:gd name="T28" fmla="*/ 7 w 207"/>
                    <a:gd name="T29" fmla="*/ 92 h 203"/>
                    <a:gd name="T30" fmla="*/ 7 w 207"/>
                    <a:gd name="T31" fmla="*/ 116 h 203"/>
                    <a:gd name="T32" fmla="*/ 92 w 207"/>
                    <a:gd name="T33" fmla="*/ 196 h 203"/>
                    <a:gd name="T34" fmla="*/ 116 w 207"/>
                    <a:gd name="T35" fmla="*/ 196 h 203"/>
                    <a:gd name="T36" fmla="*/ 196 w 207"/>
                    <a:gd name="T37" fmla="*/ 111 h 203"/>
                    <a:gd name="T38" fmla="*/ 195 w 207"/>
                    <a:gd name="T39" fmla="*/ 87 h 203"/>
                    <a:gd name="T40" fmla="*/ 177 w 207"/>
                    <a:gd name="T41" fmla="*/ 7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7" h="203">
                      <a:moveTo>
                        <a:pt x="177" y="70"/>
                      </a:moveTo>
                      <a:cubicBezTo>
                        <a:pt x="177" y="69"/>
                        <a:pt x="176" y="67"/>
                        <a:pt x="176" y="66"/>
                      </a:cubicBezTo>
                      <a:cubicBezTo>
                        <a:pt x="176" y="63"/>
                        <a:pt x="177" y="60"/>
                        <a:pt x="179" y="58"/>
                      </a:cubicBezTo>
                      <a:cubicBezTo>
                        <a:pt x="191" y="46"/>
                        <a:pt x="191" y="46"/>
                        <a:pt x="191" y="46"/>
                      </a:cubicBezTo>
                      <a:cubicBezTo>
                        <a:pt x="193" y="45"/>
                        <a:pt x="198" y="41"/>
                        <a:pt x="200" y="41"/>
                      </a:cubicBezTo>
                      <a:cubicBezTo>
                        <a:pt x="203" y="41"/>
                        <a:pt x="205" y="42"/>
                        <a:pt x="207" y="43"/>
                      </a:cubicBezTo>
                      <a:cubicBezTo>
                        <a:pt x="180" y="17"/>
                        <a:pt x="180" y="17"/>
                        <a:pt x="180" y="17"/>
                      </a:cubicBezTo>
                      <a:cubicBezTo>
                        <a:pt x="182" y="19"/>
                        <a:pt x="183" y="21"/>
                        <a:pt x="183" y="24"/>
                      </a:cubicBezTo>
                      <a:cubicBezTo>
                        <a:pt x="183" y="27"/>
                        <a:pt x="179" y="33"/>
                        <a:pt x="177" y="35"/>
                      </a:cubicBezTo>
                      <a:cubicBezTo>
                        <a:pt x="165" y="48"/>
                        <a:pt x="165" y="48"/>
                        <a:pt x="165" y="48"/>
                      </a:cubicBezTo>
                      <a:cubicBezTo>
                        <a:pt x="163" y="49"/>
                        <a:pt x="161" y="49"/>
                        <a:pt x="159" y="49"/>
                      </a:cubicBezTo>
                      <a:cubicBezTo>
                        <a:pt x="157" y="49"/>
                        <a:pt x="155" y="49"/>
                        <a:pt x="154" y="48"/>
                      </a:cubicBezTo>
                      <a:cubicBezTo>
                        <a:pt x="111" y="7"/>
                        <a:pt x="111" y="7"/>
                        <a:pt x="111" y="7"/>
                      </a:cubicBezTo>
                      <a:cubicBezTo>
                        <a:pt x="105" y="0"/>
                        <a:pt x="94" y="1"/>
                        <a:pt x="87" y="7"/>
                      </a:cubicBezTo>
                      <a:cubicBezTo>
                        <a:pt x="7" y="92"/>
                        <a:pt x="7" y="92"/>
                        <a:pt x="7" y="92"/>
                      </a:cubicBezTo>
                      <a:cubicBezTo>
                        <a:pt x="0" y="98"/>
                        <a:pt x="1" y="109"/>
                        <a:pt x="7" y="116"/>
                      </a:cubicBezTo>
                      <a:cubicBezTo>
                        <a:pt x="92" y="196"/>
                        <a:pt x="92" y="196"/>
                        <a:pt x="92" y="196"/>
                      </a:cubicBezTo>
                      <a:cubicBezTo>
                        <a:pt x="98" y="203"/>
                        <a:pt x="109" y="202"/>
                        <a:pt x="116" y="196"/>
                      </a:cubicBezTo>
                      <a:cubicBezTo>
                        <a:pt x="196" y="111"/>
                        <a:pt x="196" y="111"/>
                        <a:pt x="196" y="111"/>
                      </a:cubicBezTo>
                      <a:cubicBezTo>
                        <a:pt x="203" y="105"/>
                        <a:pt x="202" y="94"/>
                        <a:pt x="195" y="87"/>
                      </a:cubicBezTo>
                      <a:lnTo>
                        <a:pt x="177" y="70"/>
                      </a:lnTo>
                      <a:close/>
                    </a:path>
                  </a:pathLst>
                </a:custGeom>
                <a:solidFill>
                  <a:srgbClr val="93B3A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任意多边形: 形状 5"/>
                <p:cNvSpPr/>
                <p:nvPr/>
              </p:nvSpPr>
              <p:spPr bwMode="auto">
                <a:xfrm>
                  <a:off x="7008953" y="2730866"/>
                  <a:ext cx="1534094" cy="1527694"/>
                </a:xfrm>
                <a:custGeom>
                  <a:avLst/>
                  <a:gdLst>
                    <a:gd name="T0" fmla="*/ 116 w 203"/>
                    <a:gd name="T1" fmla="*/ 195 h 202"/>
                    <a:gd name="T2" fmla="*/ 92 w 203"/>
                    <a:gd name="T3" fmla="*/ 196 h 202"/>
                    <a:gd name="T4" fmla="*/ 8 w 203"/>
                    <a:gd name="T5" fmla="*/ 115 h 202"/>
                    <a:gd name="T6" fmla="*/ 7 w 203"/>
                    <a:gd name="T7" fmla="*/ 91 h 202"/>
                    <a:gd name="T8" fmla="*/ 87 w 203"/>
                    <a:gd name="T9" fmla="*/ 7 h 202"/>
                    <a:gd name="T10" fmla="*/ 111 w 203"/>
                    <a:gd name="T11" fmla="*/ 6 h 202"/>
                    <a:gd name="T12" fmla="*/ 196 w 203"/>
                    <a:gd name="T13" fmla="*/ 87 h 202"/>
                    <a:gd name="T14" fmla="*/ 196 w 203"/>
                    <a:gd name="T15" fmla="*/ 111 h 202"/>
                    <a:gd name="T16" fmla="*/ 116 w 203"/>
                    <a:gd name="T17" fmla="*/ 195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3" h="202">
                      <a:moveTo>
                        <a:pt x="116" y="195"/>
                      </a:moveTo>
                      <a:cubicBezTo>
                        <a:pt x="109" y="202"/>
                        <a:pt x="98" y="202"/>
                        <a:pt x="92" y="196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1" y="109"/>
                        <a:pt x="0" y="98"/>
                        <a:pt x="7" y="91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94" y="0"/>
                        <a:pt x="105" y="0"/>
                        <a:pt x="111" y="6"/>
                      </a:cubicBezTo>
                      <a:cubicBezTo>
                        <a:pt x="196" y="87"/>
                        <a:pt x="196" y="87"/>
                        <a:pt x="196" y="87"/>
                      </a:cubicBezTo>
                      <a:cubicBezTo>
                        <a:pt x="202" y="93"/>
                        <a:pt x="203" y="104"/>
                        <a:pt x="196" y="111"/>
                      </a:cubicBezTo>
                      <a:lnTo>
                        <a:pt x="116" y="195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任意多边形: 形状 6"/>
                <p:cNvSpPr/>
                <p:nvPr/>
              </p:nvSpPr>
              <p:spPr bwMode="auto">
                <a:xfrm>
                  <a:off x="4969967" y="2264418"/>
                  <a:ext cx="1526626" cy="1647178"/>
                </a:xfrm>
                <a:custGeom>
                  <a:avLst/>
                  <a:gdLst>
                    <a:gd name="T0" fmla="*/ 195 w 202"/>
                    <a:gd name="T1" fmla="*/ 87 h 218"/>
                    <a:gd name="T2" fmla="*/ 111 w 202"/>
                    <a:gd name="T3" fmla="*/ 7 h 218"/>
                    <a:gd name="T4" fmla="*/ 87 w 202"/>
                    <a:gd name="T5" fmla="*/ 7 h 218"/>
                    <a:gd name="T6" fmla="*/ 7 w 202"/>
                    <a:gd name="T7" fmla="*/ 91 h 218"/>
                    <a:gd name="T8" fmla="*/ 7 w 202"/>
                    <a:gd name="T9" fmla="*/ 115 h 218"/>
                    <a:gd name="T10" fmla="*/ 91 w 202"/>
                    <a:gd name="T11" fmla="*/ 196 h 218"/>
                    <a:gd name="T12" fmla="*/ 116 w 202"/>
                    <a:gd name="T13" fmla="*/ 195 h 218"/>
                    <a:gd name="T14" fmla="*/ 121 w 202"/>
                    <a:gd name="T15" fmla="*/ 189 h 218"/>
                    <a:gd name="T16" fmla="*/ 127 w 202"/>
                    <a:gd name="T17" fmla="*/ 187 h 218"/>
                    <a:gd name="T18" fmla="*/ 134 w 202"/>
                    <a:gd name="T19" fmla="*/ 190 h 218"/>
                    <a:gd name="T20" fmla="*/ 147 w 202"/>
                    <a:gd name="T21" fmla="*/ 202 h 218"/>
                    <a:gd name="T22" fmla="*/ 152 w 202"/>
                    <a:gd name="T23" fmla="*/ 211 h 218"/>
                    <a:gd name="T24" fmla="*/ 149 w 202"/>
                    <a:gd name="T25" fmla="*/ 218 h 218"/>
                    <a:gd name="T26" fmla="*/ 175 w 202"/>
                    <a:gd name="T27" fmla="*/ 191 h 218"/>
                    <a:gd name="T28" fmla="*/ 168 w 202"/>
                    <a:gd name="T29" fmla="*/ 194 h 218"/>
                    <a:gd name="T30" fmla="*/ 158 w 202"/>
                    <a:gd name="T31" fmla="*/ 188 h 218"/>
                    <a:gd name="T32" fmla="*/ 145 w 202"/>
                    <a:gd name="T33" fmla="*/ 176 h 218"/>
                    <a:gd name="T34" fmla="*/ 143 w 202"/>
                    <a:gd name="T35" fmla="*/ 170 h 218"/>
                    <a:gd name="T36" fmla="*/ 145 w 202"/>
                    <a:gd name="T37" fmla="*/ 164 h 218"/>
                    <a:gd name="T38" fmla="*/ 129 w 202"/>
                    <a:gd name="T39" fmla="*/ 181 h 218"/>
                    <a:gd name="T40" fmla="*/ 196 w 202"/>
                    <a:gd name="T41" fmla="*/ 111 h 218"/>
                    <a:gd name="T42" fmla="*/ 195 w 202"/>
                    <a:gd name="T43" fmla="*/ 8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2" h="218">
                      <a:moveTo>
                        <a:pt x="195" y="87"/>
                      </a:moveTo>
                      <a:cubicBezTo>
                        <a:pt x="111" y="7"/>
                        <a:pt x="111" y="7"/>
                        <a:pt x="111" y="7"/>
                      </a:cubicBezTo>
                      <a:cubicBezTo>
                        <a:pt x="104" y="0"/>
                        <a:pt x="94" y="0"/>
                        <a:pt x="87" y="7"/>
                      </a:cubicBezTo>
                      <a:cubicBezTo>
                        <a:pt x="7" y="91"/>
                        <a:pt x="7" y="91"/>
                        <a:pt x="7" y="91"/>
                      </a:cubicBezTo>
                      <a:cubicBezTo>
                        <a:pt x="0" y="98"/>
                        <a:pt x="0" y="109"/>
                        <a:pt x="7" y="115"/>
                      </a:cubicBezTo>
                      <a:cubicBezTo>
                        <a:pt x="91" y="196"/>
                        <a:pt x="91" y="196"/>
                        <a:pt x="91" y="196"/>
                      </a:cubicBezTo>
                      <a:cubicBezTo>
                        <a:pt x="98" y="202"/>
                        <a:pt x="109" y="202"/>
                        <a:pt x="116" y="195"/>
                      </a:cubicBezTo>
                      <a:cubicBezTo>
                        <a:pt x="121" y="189"/>
                        <a:pt x="121" y="189"/>
                        <a:pt x="121" y="189"/>
                      </a:cubicBezTo>
                      <a:cubicBezTo>
                        <a:pt x="123" y="188"/>
                        <a:pt x="125" y="187"/>
                        <a:pt x="127" y="187"/>
                      </a:cubicBezTo>
                      <a:cubicBezTo>
                        <a:pt x="130" y="187"/>
                        <a:pt x="132" y="188"/>
                        <a:pt x="134" y="190"/>
                      </a:cubicBezTo>
                      <a:cubicBezTo>
                        <a:pt x="147" y="202"/>
                        <a:pt x="147" y="202"/>
                        <a:pt x="147" y="202"/>
                      </a:cubicBezTo>
                      <a:cubicBezTo>
                        <a:pt x="148" y="204"/>
                        <a:pt x="152" y="209"/>
                        <a:pt x="152" y="211"/>
                      </a:cubicBezTo>
                      <a:cubicBezTo>
                        <a:pt x="152" y="213"/>
                        <a:pt x="151" y="216"/>
                        <a:pt x="149" y="218"/>
                      </a:cubicBezTo>
                      <a:cubicBezTo>
                        <a:pt x="175" y="191"/>
                        <a:pt x="175" y="191"/>
                        <a:pt x="175" y="191"/>
                      </a:cubicBezTo>
                      <a:cubicBezTo>
                        <a:pt x="174" y="193"/>
                        <a:pt x="171" y="194"/>
                        <a:pt x="168" y="194"/>
                      </a:cubicBezTo>
                      <a:cubicBezTo>
                        <a:pt x="166" y="194"/>
                        <a:pt x="160" y="190"/>
                        <a:pt x="158" y="188"/>
                      </a:cubicBezTo>
                      <a:cubicBezTo>
                        <a:pt x="145" y="176"/>
                        <a:pt x="145" y="176"/>
                        <a:pt x="145" y="176"/>
                      </a:cubicBezTo>
                      <a:cubicBezTo>
                        <a:pt x="144" y="174"/>
                        <a:pt x="143" y="172"/>
                        <a:pt x="143" y="170"/>
                      </a:cubicBezTo>
                      <a:cubicBezTo>
                        <a:pt x="143" y="168"/>
                        <a:pt x="144" y="166"/>
                        <a:pt x="145" y="164"/>
                      </a:cubicBezTo>
                      <a:cubicBezTo>
                        <a:pt x="129" y="181"/>
                        <a:pt x="129" y="181"/>
                        <a:pt x="129" y="181"/>
                      </a:cubicBezTo>
                      <a:cubicBezTo>
                        <a:pt x="196" y="111"/>
                        <a:pt x="196" y="111"/>
                        <a:pt x="196" y="111"/>
                      </a:cubicBezTo>
                      <a:cubicBezTo>
                        <a:pt x="202" y="104"/>
                        <a:pt x="202" y="93"/>
                        <a:pt x="195" y="87"/>
                      </a:cubicBez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菱形 17"/>
                <p:cNvSpPr/>
                <p:nvPr/>
              </p:nvSpPr>
              <p:spPr>
                <a:xfrm>
                  <a:off x="5088943" y="2384418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菱形 18"/>
                <p:cNvSpPr/>
                <p:nvPr/>
              </p:nvSpPr>
              <p:spPr>
                <a:xfrm>
                  <a:off x="5884092" y="3647929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7131663" y="2850376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10"/>
                <p:cNvSpPr/>
                <p:nvPr/>
              </p:nvSpPr>
              <p:spPr bwMode="auto">
                <a:xfrm>
                  <a:off x="6306194" y="4092720"/>
                  <a:ext cx="380796" cy="380264"/>
                </a:xfrm>
                <a:custGeom>
                  <a:avLst/>
                  <a:gdLst>
                    <a:gd name="connsiteX0" fmla="*/ 126452 w 606933"/>
                    <a:gd name="connsiteY0" fmla="*/ 239923 h 606087"/>
                    <a:gd name="connsiteX1" fmla="*/ 191364 w 606933"/>
                    <a:gd name="connsiteY1" fmla="*/ 239923 h 606087"/>
                    <a:gd name="connsiteX2" fmla="*/ 289791 w 606933"/>
                    <a:gd name="connsiteY2" fmla="*/ 336874 h 606087"/>
                    <a:gd name="connsiteX3" fmla="*/ 303467 w 606933"/>
                    <a:gd name="connsiteY3" fmla="*/ 345627 h 606087"/>
                    <a:gd name="connsiteX4" fmla="*/ 317142 w 606933"/>
                    <a:gd name="connsiteY4" fmla="*/ 336874 h 606087"/>
                    <a:gd name="connsiteX5" fmla="*/ 415569 w 606933"/>
                    <a:gd name="connsiteY5" fmla="*/ 239923 h 606087"/>
                    <a:gd name="connsiteX6" fmla="*/ 480481 w 606933"/>
                    <a:gd name="connsiteY6" fmla="*/ 239923 h 606087"/>
                    <a:gd name="connsiteX7" fmla="*/ 480481 w 606933"/>
                    <a:gd name="connsiteY7" fmla="*/ 404009 h 606087"/>
                    <a:gd name="connsiteX8" fmla="*/ 316083 w 606933"/>
                    <a:gd name="connsiteY8" fmla="*/ 404009 h 606087"/>
                    <a:gd name="connsiteX9" fmla="*/ 316083 w 606933"/>
                    <a:gd name="connsiteY9" fmla="*/ 441905 h 606087"/>
                    <a:gd name="connsiteX10" fmla="*/ 568988 w 606933"/>
                    <a:gd name="connsiteY10" fmla="*/ 441905 h 606087"/>
                    <a:gd name="connsiteX11" fmla="*/ 568988 w 606933"/>
                    <a:gd name="connsiteY11" fmla="*/ 505096 h 606087"/>
                    <a:gd name="connsiteX12" fmla="*/ 606933 w 606933"/>
                    <a:gd name="connsiteY12" fmla="*/ 505096 h 606087"/>
                    <a:gd name="connsiteX13" fmla="*/ 606933 w 606933"/>
                    <a:gd name="connsiteY13" fmla="*/ 606087 h 606087"/>
                    <a:gd name="connsiteX14" fmla="*/ 505714 w 606933"/>
                    <a:gd name="connsiteY14" fmla="*/ 606087 h 606087"/>
                    <a:gd name="connsiteX15" fmla="*/ 505714 w 606933"/>
                    <a:gd name="connsiteY15" fmla="*/ 505096 h 606087"/>
                    <a:gd name="connsiteX16" fmla="*/ 543659 w 606933"/>
                    <a:gd name="connsiteY16" fmla="*/ 505096 h 606087"/>
                    <a:gd name="connsiteX17" fmla="*/ 543659 w 606933"/>
                    <a:gd name="connsiteY17" fmla="*/ 467105 h 606087"/>
                    <a:gd name="connsiteX18" fmla="*/ 316083 w 606933"/>
                    <a:gd name="connsiteY18" fmla="*/ 467105 h 606087"/>
                    <a:gd name="connsiteX19" fmla="*/ 316083 w 606933"/>
                    <a:gd name="connsiteY19" fmla="*/ 505096 h 606087"/>
                    <a:gd name="connsiteX20" fmla="*/ 354028 w 606933"/>
                    <a:gd name="connsiteY20" fmla="*/ 505096 h 606087"/>
                    <a:gd name="connsiteX21" fmla="*/ 354028 w 606933"/>
                    <a:gd name="connsiteY21" fmla="*/ 606087 h 606087"/>
                    <a:gd name="connsiteX22" fmla="*/ 252905 w 606933"/>
                    <a:gd name="connsiteY22" fmla="*/ 606087 h 606087"/>
                    <a:gd name="connsiteX23" fmla="*/ 252905 w 606933"/>
                    <a:gd name="connsiteY23" fmla="*/ 505096 h 606087"/>
                    <a:gd name="connsiteX24" fmla="*/ 290850 w 606933"/>
                    <a:gd name="connsiteY24" fmla="*/ 505096 h 606087"/>
                    <a:gd name="connsiteX25" fmla="*/ 290850 w 606933"/>
                    <a:gd name="connsiteY25" fmla="*/ 467105 h 606087"/>
                    <a:gd name="connsiteX26" fmla="*/ 63274 w 606933"/>
                    <a:gd name="connsiteY26" fmla="*/ 467105 h 606087"/>
                    <a:gd name="connsiteX27" fmla="*/ 63274 w 606933"/>
                    <a:gd name="connsiteY27" fmla="*/ 505096 h 606087"/>
                    <a:gd name="connsiteX28" fmla="*/ 101123 w 606933"/>
                    <a:gd name="connsiteY28" fmla="*/ 505096 h 606087"/>
                    <a:gd name="connsiteX29" fmla="*/ 101123 w 606933"/>
                    <a:gd name="connsiteY29" fmla="*/ 606087 h 606087"/>
                    <a:gd name="connsiteX30" fmla="*/ 0 w 606933"/>
                    <a:gd name="connsiteY30" fmla="*/ 606087 h 606087"/>
                    <a:gd name="connsiteX31" fmla="*/ 0 w 606933"/>
                    <a:gd name="connsiteY31" fmla="*/ 505096 h 606087"/>
                    <a:gd name="connsiteX32" fmla="*/ 37945 w 606933"/>
                    <a:gd name="connsiteY32" fmla="*/ 505096 h 606087"/>
                    <a:gd name="connsiteX33" fmla="*/ 37945 w 606933"/>
                    <a:gd name="connsiteY33" fmla="*/ 441905 h 606087"/>
                    <a:gd name="connsiteX34" fmla="*/ 290850 w 606933"/>
                    <a:gd name="connsiteY34" fmla="*/ 441905 h 606087"/>
                    <a:gd name="connsiteX35" fmla="*/ 290850 w 606933"/>
                    <a:gd name="connsiteY35" fmla="*/ 404009 h 606087"/>
                    <a:gd name="connsiteX36" fmla="*/ 126452 w 606933"/>
                    <a:gd name="connsiteY36" fmla="*/ 404009 h 606087"/>
                    <a:gd name="connsiteX37" fmla="*/ 303502 w 606933"/>
                    <a:gd name="connsiteY37" fmla="*/ 71264 h 606087"/>
                    <a:gd name="connsiteX38" fmla="*/ 250822 w 606933"/>
                    <a:gd name="connsiteY38" fmla="*/ 122140 h 606087"/>
                    <a:gd name="connsiteX39" fmla="*/ 303502 w 606933"/>
                    <a:gd name="connsiteY39" fmla="*/ 173111 h 606087"/>
                    <a:gd name="connsiteX40" fmla="*/ 356183 w 606933"/>
                    <a:gd name="connsiteY40" fmla="*/ 122140 h 606087"/>
                    <a:gd name="connsiteX41" fmla="*/ 303502 w 606933"/>
                    <a:gd name="connsiteY41" fmla="*/ 71264 h 606087"/>
                    <a:gd name="connsiteX42" fmla="*/ 303502 w 606933"/>
                    <a:gd name="connsiteY42" fmla="*/ 0 h 606087"/>
                    <a:gd name="connsiteX43" fmla="*/ 429955 w 606933"/>
                    <a:gd name="connsiteY43" fmla="*/ 122140 h 606087"/>
                    <a:gd name="connsiteX44" fmla="*/ 303502 w 606933"/>
                    <a:gd name="connsiteY44" fmla="*/ 315639 h 606087"/>
                    <a:gd name="connsiteX45" fmla="*/ 177049 w 606933"/>
                    <a:gd name="connsiteY45" fmla="*/ 122140 h 606087"/>
                    <a:gd name="connsiteX46" fmla="*/ 303502 w 606933"/>
                    <a:gd name="connsiteY46" fmla="*/ 0 h 60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606933" h="606087">
                      <a:moveTo>
                        <a:pt x="126452" y="239923"/>
                      </a:moveTo>
                      <a:lnTo>
                        <a:pt x="191364" y="239923"/>
                      </a:lnTo>
                      <a:cubicBezTo>
                        <a:pt x="230851" y="298209"/>
                        <a:pt x="286131" y="334566"/>
                        <a:pt x="289791" y="336874"/>
                      </a:cubicBezTo>
                      <a:lnTo>
                        <a:pt x="303467" y="345627"/>
                      </a:lnTo>
                      <a:lnTo>
                        <a:pt x="317142" y="336874"/>
                      </a:lnTo>
                      <a:cubicBezTo>
                        <a:pt x="320802" y="334566"/>
                        <a:pt x="376083" y="298209"/>
                        <a:pt x="415569" y="239923"/>
                      </a:cubicBezTo>
                      <a:lnTo>
                        <a:pt x="480481" y="239923"/>
                      </a:lnTo>
                      <a:lnTo>
                        <a:pt x="480481" y="404009"/>
                      </a:lnTo>
                      <a:lnTo>
                        <a:pt x="316083" y="404009"/>
                      </a:lnTo>
                      <a:lnTo>
                        <a:pt x="316083" y="441905"/>
                      </a:lnTo>
                      <a:lnTo>
                        <a:pt x="568988" y="441905"/>
                      </a:lnTo>
                      <a:lnTo>
                        <a:pt x="568988" y="505096"/>
                      </a:lnTo>
                      <a:lnTo>
                        <a:pt x="606933" y="505096"/>
                      </a:lnTo>
                      <a:lnTo>
                        <a:pt x="606933" y="606087"/>
                      </a:lnTo>
                      <a:lnTo>
                        <a:pt x="505714" y="606087"/>
                      </a:lnTo>
                      <a:lnTo>
                        <a:pt x="505714" y="505096"/>
                      </a:lnTo>
                      <a:lnTo>
                        <a:pt x="543659" y="505096"/>
                      </a:lnTo>
                      <a:lnTo>
                        <a:pt x="543659" y="467105"/>
                      </a:lnTo>
                      <a:lnTo>
                        <a:pt x="316083" y="467105"/>
                      </a:lnTo>
                      <a:lnTo>
                        <a:pt x="316083" y="505096"/>
                      </a:lnTo>
                      <a:lnTo>
                        <a:pt x="354028" y="505096"/>
                      </a:lnTo>
                      <a:lnTo>
                        <a:pt x="354028" y="606087"/>
                      </a:lnTo>
                      <a:lnTo>
                        <a:pt x="252905" y="606087"/>
                      </a:lnTo>
                      <a:lnTo>
                        <a:pt x="252905" y="505096"/>
                      </a:lnTo>
                      <a:lnTo>
                        <a:pt x="290850" y="505096"/>
                      </a:lnTo>
                      <a:lnTo>
                        <a:pt x="290850" y="467105"/>
                      </a:lnTo>
                      <a:lnTo>
                        <a:pt x="63274" y="467105"/>
                      </a:lnTo>
                      <a:lnTo>
                        <a:pt x="63274" y="505096"/>
                      </a:lnTo>
                      <a:lnTo>
                        <a:pt x="101123" y="505096"/>
                      </a:lnTo>
                      <a:lnTo>
                        <a:pt x="101123" y="606087"/>
                      </a:lnTo>
                      <a:lnTo>
                        <a:pt x="0" y="606087"/>
                      </a:lnTo>
                      <a:lnTo>
                        <a:pt x="0" y="505096"/>
                      </a:lnTo>
                      <a:lnTo>
                        <a:pt x="37945" y="505096"/>
                      </a:lnTo>
                      <a:lnTo>
                        <a:pt x="37945" y="441905"/>
                      </a:lnTo>
                      <a:lnTo>
                        <a:pt x="290850" y="441905"/>
                      </a:lnTo>
                      <a:lnTo>
                        <a:pt x="290850" y="404009"/>
                      </a:lnTo>
                      <a:lnTo>
                        <a:pt x="126452" y="404009"/>
                      </a:lnTo>
                      <a:close/>
                      <a:moveTo>
                        <a:pt x="303502" y="71264"/>
                      </a:moveTo>
                      <a:cubicBezTo>
                        <a:pt x="274417" y="71264"/>
                        <a:pt x="250822" y="94057"/>
                        <a:pt x="250822" y="122140"/>
                      </a:cubicBezTo>
                      <a:cubicBezTo>
                        <a:pt x="250822" y="150318"/>
                        <a:pt x="274417" y="173111"/>
                        <a:pt x="303502" y="173111"/>
                      </a:cubicBezTo>
                      <a:cubicBezTo>
                        <a:pt x="332587" y="173111"/>
                        <a:pt x="356183" y="150318"/>
                        <a:pt x="356183" y="122140"/>
                      </a:cubicBezTo>
                      <a:cubicBezTo>
                        <a:pt x="356183" y="94057"/>
                        <a:pt x="332587" y="71264"/>
                        <a:pt x="303502" y="71264"/>
                      </a:cubicBezTo>
                      <a:close/>
                      <a:moveTo>
                        <a:pt x="303502" y="0"/>
                      </a:moveTo>
                      <a:cubicBezTo>
                        <a:pt x="373326" y="0"/>
                        <a:pt x="429955" y="54723"/>
                        <a:pt x="429955" y="122140"/>
                      </a:cubicBezTo>
                      <a:cubicBezTo>
                        <a:pt x="429955" y="234181"/>
                        <a:pt x="303502" y="315639"/>
                        <a:pt x="303502" y="315639"/>
                      </a:cubicBezTo>
                      <a:cubicBezTo>
                        <a:pt x="303502" y="315639"/>
                        <a:pt x="177049" y="234181"/>
                        <a:pt x="177049" y="122140"/>
                      </a:cubicBezTo>
                      <a:cubicBezTo>
                        <a:pt x="177049" y="54723"/>
                        <a:pt x="233679" y="0"/>
                        <a:pt x="303502" y="0"/>
                      </a:cubicBezTo>
                      <a:close/>
                    </a:path>
                  </a:pathLst>
                </a:custGeom>
                <a:solidFill>
                  <a:srgbClr val="93B3AD"/>
                </a:solidFill>
                <a:ln>
                  <a:solidFill>
                    <a:srgbClr val="93B3AD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任意多边形: 形状 11"/>
                <p:cNvSpPr/>
                <p:nvPr/>
              </p:nvSpPr>
              <p:spPr bwMode="auto">
                <a:xfrm>
                  <a:off x="4169062" y="3515021"/>
                  <a:ext cx="396518" cy="378154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rgbClr val="93B3AD"/>
                </a:solidFill>
                <a:ln w="9525">
                  <a:solidFill>
                    <a:srgbClr val="93B3AD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12"/>
                <p:cNvSpPr/>
                <p:nvPr/>
              </p:nvSpPr>
              <p:spPr bwMode="auto">
                <a:xfrm>
                  <a:off x="5543566" y="2777341"/>
                  <a:ext cx="396518" cy="395918"/>
                </a:xfrm>
                <a:custGeom>
                  <a:avLst/>
                  <a:gdLst>
                    <a:gd name="connsiteX0" fmla="*/ 497095 w 607639"/>
                    <a:gd name="connsiteY0" fmla="*/ 261992 h 606722"/>
                    <a:gd name="connsiteX1" fmla="*/ 497095 w 607639"/>
                    <a:gd name="connsiteY1" fmla="*/ 468794 h 606722"/>
                    <a:gd name="connsiteX2" fmla="*/ 524775 w 607639"/>
                    <a:gd name="connsiteY2" fmla="*/ 468794 h 606722"/>
                    <a:gd name="connsiteX3" fmla="*/ 524775 w 607639"/>
                    <a:gd name="connsiteY3" fmla="*/ 261992 h 606722"/>
                    <a:gd name="connsiteX4" fmla="*/ 414320 w 607639"/>
                    <a:gd name="connsiteY4" fmla="*/ 261992 h 606722"/>
                    <a:gd name="connsiteX5" fmla="*/ 414320 w 607639"/>
                    <a:gd name="connsiteY5" fmla="*/ 468794 h 606722"/>
                    <a:gd name="connsiteX6" fmla="*/ 469503 w 607639"/>
                    <a:gd name="connsiteY6" fmla="*/ 468794 h 606722"/>
                    <a:gd name="connsiteX7" fmla="*/ 469503 w 607639"/>
                    <a:gd name="connsiteY7" fmla="*/ 261992 h 606722"/>
                    <a:gd name="connsiteX8" fmla="*/ 359047 w 607639"/>
                    <a:gd name="connsiteY8" fmla="*/ 261992 h 606722"/>
                    <a:gd name="connsiteX9" fmla="*/ 359047 w 607639"/>
                    <a:gd name="connsiteY9" fmla="*/ 468794 h 606722"/>
                    <a:gd name="connsiteX10" fmla="*/ 386639 w 607639"/>
                    <a:gd name="connsiteY10" fmla="*/ 468794 h 606722"/>
                    <a:gd name="connsiteX11" fmla="*/ 386639 w 607639"/>
                    <a:gd name="connsiteY11" fmla="*/ 261992 h 606722"/>
                    <a:gd name="connsiteX12" fmla="*/ 276183 w 607639"/>
                    <a:gd name="connsiteY12" fmla="*/ 261992 h 606722"/>
                    <a:gd name="connsiteX13" fmla="*/ 276183 w 607639"/>
                    <a:gd name="connsiteY13" fmla="*/ 468794 h 606722"/>
                    <a:gd name="connsiteX14" fmla="*/ 331456 w 607639"/>
                    <a:gd name="connsiteY14" fmla="*/ 468794 h 606722"/>
                    <a:gd name="connsiteX15" fmla="*/ 331456 w 607639"/>
                    <a:gd name="connsiteY15" fmla="*/ 261992 h 606722"/>
                    <a:gd name="connsiteX16" fmla="*/ 220911 w 607639"/>
                    <a:gd name="connsiteY16" fmla="*/ 261992 h 606722"/>
                    <a:gd name="connsiteX17" fmla="*/ 220911 w 607639"/>
                    <a:gd name="connsiteY17" fmla="*/ 468794 h 606722"/>
                    <a:gd name="connsiteX18" fmla="*/ 248592 w 607639"/>
                    <a:gd name="connsiteY18" fmla="*/ 468794 h 606722"/>
                    <a:gd name="connsiteX19" fmla="*/ 248592 w 607639"/>
                    <a:gd name="connsiteY19" fmla="*/ 261992 h 606722"/>
                    <a:gd name="connsiteX20" fmla="*/ 138136 w 607639"/>
                    <a:gd name="connsiteY20" fmla="*/ 261992 h 606722"/>
                    <a:gd name="connsiteX21" fmla="*/ 138136 w 607639"/>
                    <a:gd name="connsiteY21" fmla="*/ 468794 h 606722"/>
                    <a:gd name="connsiteX22" fmla="*/ 193319 w 607639"/>
                    <a:gd name="connsiteY22" fmla="*/ 468794 h 606722"/>
                    <a:gd name="connsiteX23" fmla="*/ 193319 w 607639"/>
                    <a:gd name="connsiteY23" fmla="*/ 261992 h 606722"/>
                    <a:gd name="connsiteX24" fmla="*/ 82864 w 607639"/>
                    <a:gd name="connsiteY24" fmla="*/ 261992 h 606722"/>
                    <a:gd name="connsiteX25" fmla="*/ 82864 w 607639"/>
                    <a:gd name="connsiteY25" fmla="*/ 468794 h 606722"/>
                    <a:gd name="connsiteX26" fmla="*/ 110455 w 607639"/>
                    <a:gd name="connsiteY26" fmla="*/ 468794 h 606722"/>
                    <a:gd name="connsiteX27" fmla="*/ 110455 w 607639"/>
                    <a:gd name="connsiteY27" fmla="*/ 261992 h 606722"/>
                    <a:gd name="connsiteX28" fmla="*/ 303820 w 607639"/>
                    <a:gd name="connsiteY28" fmla="*/ 110294 h 606722"/>
                    <a:gd name="connsiteX29" fmla="*/ 331447 w 607639"/>
                    <a:gd name="connsiteY29" fmla="*/ 137885 h 606722"/>
                    <a:gd name="connsiteX30" fmla="*/ 303820 w 607639"/>
                    <a:gd name="connsiteY30" fmla="*/ 165476 h 606722"/>
                    <a:gd name="connsiteX31" fmla="*/ 276193 w 607639"/>
                    <a:gd name="connsiteY31" fmla="*/ 137885 h 606722"/>
                    <a:gd name="connsiteX32" fmla="*/ 303820 w 607639"/>
                    <a:gd name="connsiteY32" fmla="*/ 110294 h 606722"/>
                    <a:gd name="connsiteX33" fmla="*/ 303775 w 607639"/>
                    <a:gd name="connsiteY33" fmla="*/ 27550 h 606722"/>
                    <a:gd name="connsiteX34" fmla="*/ 174005 w 607639"/>
                    <a:gd name="connsiteY34" fmla="*/ 103446 h 606722"/>
                    <a:gd name="connsiteX35" fmla="*/ 299681 w 607639"/>
                    <a:gd name="connsiteY35" fmla="*/ 56522 h 606722"/>
                    <a:gd name="connsiteX36" fmla="*/ 309293 w 607639"/>
                    <a:gd name="connsiteY36" fmla="*/ 55189 h 606722"/>
                    <a:gd name="connsiteX37" fmla="*/ 434969 w 607639"/>
                    <a:gd name="connsiteY37" fmla="*/ 102024 h 606722"/>
                    <a:gd name="connsiteX38" fmla="*/ 303775 w 607639"/>
                    <a:gd name="connsiteY38" fmla="*/ 27550 h 606722"/>
                    <a:gd name="connsiteX39" fmla="*/ 303775 w 607639"/>
                    <a:gd name="connsiteY39" fmla="*/ 0 h 606722"/>
                    <a:gd name="connsiteX40" fmla="*/ 470927 w 607639"/>
                    <a:gd name="connsiteY40" fmla="*/ 115799 h 606722"/>
                    <a:gd name="connsiteX41" fmla="*/ 570346 w 607639"/>
                    <a:gd name="connsiteY41" fmla="*/ 153036 h 606722"/>
                    <a:gd name="connsiteX42" fmla="*/ 579958 w 607639"/>
                    <a:gd name="connsiteY42" fmla="*/ 165478 h 606722"/>
                    <a:gd name="connsiteX43" fmla="*/ 579958 w 607639"/>
                    <a:gd name="connsiteY43" fmla="*/ 193028 h 606722"/>
                    <a:gd name="connsiteX44" fmla="*/ 579958 w 607639"/>
                    <a:gd name="connsiteY44" fmla="*/ 248217 h 606722"/>
                    <a:gd name="connsiteX45" fmla="*/ 566163 w 607639"/>
                    <a:gd name="connsiteY45" fmla="*/ 261992 h 606722"/>
                    <a:gd name="connsiteX46" fmla="*/ 552367 w 607639"/>
                    <a:gd name="connsiteY46" fmla="*/ 261992 h 606722"/>
                    <a:gd name="connsiteX47" fmla="*/ 552367 w 607639"/>
                    <a:gd name="connsiteY47" fmla="*/ 468794 h 606722"/>
                    <a:gd name="connsiteX48" fmla="*/ 566163 w 607639"/>
                    <a:gd name="connsiteY48" fmla="*/ 468794 h 606722"/>
                    <a:gd name="connsiteX49" fmla="*/ 579958 w 607639"/>
                    <a:gd name="connsiteY49" fmla="*/ 482569 h 606722"/>
                    <a:gd name="connsiteX50" fmla="*/ 566163 w 607639"/>
                    <a:gd name="connsiteY50" fmla="*/ 496344 h 606722"/>
                    <a:gd name="connsiteX51" fmla="*/ 538571 w 607639"/>
                    <a:gd name="connsiteY51" fmla="*/ 496344 h 606722"/>
                    <a:gd name="connsiteX52" fmla="*/ 483299 w 607639"/>
                    <a:gd name="connsiteY52" fmla="*/ 496344 h 606722"/>
                    <a:gd name="connsiteX53" fmla="*/ 400435 w 607639"/>
                    <a:gd name="connsiteY53" fmla="*/ 496344 h 606722"/>
                    <a:gd name="connsiteX54" fmla="*/ 345252 w 607639"/>
                    <a:gd name="connsiteY54" fmla="*/ 496344 h 606722"/>
                    <a:gd name="connsiteX55" fmla="*/ 262387 w 607639"/>
                    <a:gd name="connsiteY55" fmla="*/ 496344 h 606722"/>
                    <a:gd name="connsiteX56" fmla="*/ 207115 w 607639"/>
                    <a:gd name="connsiteY56" fmla="*/ 496344 h 606722"/>
                    <a:gd name="connsiteX57" fmla="*/ 124251 w 607639"/>
                    <a:gd name="connsiteY57" fmla="*/ 496344 h 606722"/>
                    <a:gd name="connsiteX58" fmla="*/ 69068 w 607639"/>
                    <a:gd name="connsiteY58" fmla="*/ 496344 h 606722"/>
                    <a:gd name="connsiteX59" fmla="*/ 55272 w 607639"/>
                    <a:gd name="connsiteY59" fmla="*/ 496344 h 606722"/>
                    <a:gd name="connsiteX60" fmla="*/ 55272 w 607639"/>
                    <a:gd name="connsiteY60" fmla="*/ 537758 h 606722"/>
                    <a:gd name="connsiteX61" fmla="*/ 41387 w 607639"/>
                    <a:gd name="connsiteY61" fmla="*/ 551533 h 606722"/>
                    <a:gd name="connsiteX62" fmla="*/ 27592 w 607639"/>
                    <a:gd name="connsiteY62" fmla="*/ 551533 h 606722"/>
                    <a:gd name="connsiteX63" fmla="*/ 27592 w 607639"/>
                    <a:gd name="connsiteY63" fmla="*/ 579083 h 606722"/>
                    <a:gd name="connsiteX64" fmla="*/ 579958 w 607639"/>
                    <a:gd name="connsiteY64" fmla="*/ 579083 h 606722"/>
                    <a:gd name="connsiteX65" fmla="*/ 579958 w 607639"/>
                    <a:gd name="connsiteY65" fmla="*/ 551533 h 606722"/>
                    <a:gd name="connsiteX66" fmla="*/ 96660 w 607639"/>
                    <a:gd name="connsiteY66" fmla="*/ 551533 h 606722"/>
                    <a:gd name="connsiteX67" fmla="*/ 82864 w 607639"/>
                    <a:gd name="connsiteY67" fmla="*/ 537758 h 606722"/>
                    <a:gd name="connsiteX68" fmla="*/ 96660 w 607639"/>
                    <a:gd name="connsiteY68" fmla="*/ 523983 h 606722"/>
                    <a:gd name="connsiteX69" fmla="*/ 593843 w 607639"/>
                    <a:gd name="connsiteY69" fmla="*/ 523983 h 606722"/>
                    <a:gd name="connsiteX70" fmla="*/ 607639 w 607639"/>
                    <a:gd name="connsiteY70" fmla="*/ 537758 h 606722"/>
                    <a:gd name="connsiteX71" fmla="*/ 607639 w 607639"/>
                    <a:gd name="connsiteY71" fmla="*/ 592947 h 606722"/>
                    <a:gd name="connsiteX72" fmla="*/ 593843 w 607639"/>
                    <a:gd name="connsiteY72" fmla="*/ 606722 h 606722"/>
                    <a:gd name="connsiteX73" fmla="*/ 13796 w 607639"/>
                    <a:gd name="connsiteY73" fmla="*/ 606722 h 606722"/>
                    <a:gd name="connsiteX74" fmla="*/ 0 w 607639"/>
                    <a:gd name="connsiteY74" fmla="*/ 592947 h 606722"/>
                    <a:gd name="connsiteX75" fmla="*/ 0 w 607639"/>
                    <a:gd name="connsiteY75" fmla="*/ 537758 h 606722"/>
                    <a:gd name="connsiteX76" fmla="*/ 13796 w 607639"/>
                    <a:gd name="connsiteY76" fmla="*/ 523983 h 606722"/>
                    <a:gd name="connsiteX77" fmla="*/ 27592 w 607639"/>
                    <a:gd name="connsiteY77" fmla="*/ 523983 h 606722"/>
                    <a:gd name="connsiteX78" fmla="*/ 27592 w 607639"/>
                    <a:gd name="connsiteY78" fmla="*/ 482569 h 606722"/>
                    <a:gd name="connsiteX79" fmla="*/ 41387 w 607639"/>
                    <a:gd name="connsiteY79" fmla="*/ 468794 h 606722"/>
                    <a:gd name="connsiteX80" fmla="*/ 55272 w 607639"/>
                    <a:gd name="connsiteY80" fmla="*/ 468794 h 606722"/>
                    <a:gd name="connsiteX81" fmla="*/ 55272 w 607639"/>
                    <a:gd name="connsiteY81" fmla="*/ 261992 h 606722"/>
                    <a:gd name="connsiteX82" fmla="*/ 41387 w 607639"/>
                    <a:gd name="connsiteY82" fmla="*/ 261992 h 606722"/>
                    <a:gd name="connsiteX83" fmla="*/ 27592 w 607639"/>
                    <a:gd name="connsiteY83" fmla="*/ 248217 h 606722"/>
                    <a:gd name="connsiteX84" fmla="*/ 41387 w 607639"/>
                    <a:gd name="connsiteY84" fmla="*/ 234442 h 606722"/>
                    <a:gd name="connsiteX85" fmla="*/ 69068 w 607639"/>
                    <a:gd name="connsiteY85" fmla="*/ 234442 h 606722"/>
                    <a:gd name="connsiteX86" fmla="*/ 124251 w 607639"/>
                    <a:gd name="connsiteY86" fmla="*/ 234442 h 606722"/>
                    <a:gd name="connsiteX87" fmla="*/ 207115 w 607639"/>
                    <a:gd name="connsiteY87" fmla="*/ 234442 h 606722"/>
                    <a:gd name="connsiteX88" fmla="*/ 262387 w 607639"/>
                    <a:gd name="connsiteY88" fmla="*/ 234442 h 606722"/>
                    <a:gd name="connsiteX89" fmla="*/ 345252 w 607639"/>
                    <a:gd name="connsiteY89" fmla="*/ 234442 h 606722"/>
                    <a:gd name="connsiteX90" fmla="*/ 400435 w 607639"/>
                    <a:gd name="connsiteY90" fmla="*/ 234442 h 606722"/>
                    <a:gd name="connsiteX91" fmla="*/ 483299 w 607639"/>
                    <a:gd name="connsiteY91" fmla="*/ 234442 h 606722"/>
                    <a:gd name="connsiteX92" fmla="*/ 538571 w 607639"/>
                    <a:gd name="connsiteY92" fmla="*/ 234442 h 606722"/>
                    <a:gd name="connsiteX93" fmla="*/ 552367 w 607639"/>
                    <a:gd name="connsiteY93" fmla="*/ 234442 h 606722"/>
                    <a:gd name="connsiteX94" fmla="*/ 552367 w 607639"/>
                    <a:gd name="connsiteY94" fmla="*/ 193028 h 606722"/>
                    <a:gd name="connsiteX95" fmla="*/ 552367 w 607639"/>
                    <a:gd name="connsiteY95" fmla="*/ 175076 h 606722"/>
                    <a:gd name="connsiteX96" fmla="*/ 303775 w 607639"/>
                    <a:gd name="connsiteY96" fmla="*/ 84072 h 606722"/>
                    <a:gd name="connsiteX97" fmla="*/ 55272 w 607639"/>
                    <a:gd name="connsiteY97" fmla="*/ 175076 h 606722"/>
                    <a:gd name="connsiteX98" fmla="*/ 55272 w 607639"/>
                    <a:gd name="connsiteY98" fmla="*/ 179253 h 606722"/>
                    <a:gd name="connsiteX99" fmla="*/ 510979 w 607639"/>
                    <a:gd name="connsiteY99" fmla="*/ 179253 h 606722"/>
                    <a:gd name="connsiteX100" fmla="*/ 524775 w 607639"/>
                    <a:gd name="connsiteY100" fmla="*/ 193028 h 606722"/>
                    <a:gd name="connsiteX101" fmla="*/ 510979 w 607639"/>
                    <a:gd name="connsiteY101" fmla="*/ 206803 h 606722"/>
                    <a:gd name="connsiteX102" fmla="*/ 41387 w 607639"/>
                    <a:gd name="connsiteY102" fmla="*/ 206803 h 606722"/>
                    <a:gd name="connsiteX103" fmla="*/ 27592 w 607639"/>
                    <a:gd name="connsiteY103" fmla="*/ 193028 h 606722"/>
                    <a:gd name="connsiteX104" fmla="*/ 27592 w 607639"/>
                    <a:gd name="connsiteY104" fmla="*/ 165478 h 606722"/>
                    <a:gd name="connsiteX105" fmla="*/ 37293 w 607639"/>
                    <a:gd name="connsiteY105" fmla="*/ 153036 h 606722"/>
                    <a:gd name="connsiteX106" fmla="*/ 136712 w 607639"/>
                    <a:gd name="connsiteY106" fmla="*/ 115799 h 606722"/>
                    <a:gd name="connsiteX107" fmla="*/ 303775 w 607639"/>
                    <a:gd name="connsiteY107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607639" h="606722">
                      <a:moveTo>
                        <a:pt x="497095" y="261992"/>
                      </a:moveTo>
                      <a:lnTo>
                        <a:pt x="497095" y="468794"/>
                      </a:lnTo>
                      <a:lnTo>
                        <a:pt x="524775" y="468794"/>
                      </a:lnTo>
                      <a:lnTo>
                        <a:pt x="524775" y="261992"/>
                      </a:lnTo>
                      <a:close/>
                      <a:moveTo>
                        <a:pt x="414320" y="261992"/>
                      </a:moveTo>
                      <a:lnTo>
                        <a:pt x="414320" y="468794"/>
                      </a:lnTo>
                      <a:lnTo>
                        <a:pt x="469503" y="468794"/>
                      </a:lnTo>
                      <a:lnTo>
                        <a:pt x="469503" y="261992"/>
                      </a:lnTo>
                      <a:close/>
                      <a:moveTo>
                        <a:pt x="359047" y="261992"/>
                      </a:moveTo>
                      <a:lnTo>
                        <a:pt x="359047" y="468794"/>
                      </a:lnTo>
                      <a:lnTo>
                        <a:pt x="386639" y="468794"/>
                      </a:lnTo>
                      <a:lnTo>
                        <a:pt x="386639" y="261992"/>
                      </a:lnTo>
                      <a:close/>
                      <a:moveTo>
                        <a:pt x="276183" y="261992"/>
                      </a:moveTo>
                      <a:lnTo>
                        <a:pt x="276183" y="468794"/>
                      </a:lnTo>
                      <a:lnTo>
                        <a:pt x="331456" y="468794"/>
                      </a:lnTo>
                      <a:lnTo>
                        <a:pt x="331456" y="261992"/>
                      </a:lnTo>
                      <a:close/>
                      <a:moveTo>
                        <a:pt x="220911" y="261992"/>
                      </a:moveTo>
                      <a:lnTo>
                        <a:pt x="220911" y="468794"/>
                      </a:lnTo>
                      <a:lnTo>
                        <a:pt x="248592" y="468794"/>
                      </a:lnTo>
                      <a:lnTo>
                        <a:pt x="248592" y="261992"/>
                      </a:lnTo>
                      <a:close/>
                      <a:moveTo>
                        <a:pt x="138136" y="261992"/>
                      </a:moveTo>
                      <a:lnTo>
                        <a:pt x="138136" y="468794"/>
                      </a:lnTo>
                      <a:lnTo>
                        <a:pt x="193319" y="468794"/>
                      </a:lnTo>
                      <a:lnTo>
                        <a:pt x="193319" y="261992"/>
                      </a:lnTo>
                      <a:close/>
                      <a:moveTo>
                        <a:pt x="82864" y="261992"/>
                      </a:moveTo>
                      <a:lnTo>
                        <a:pt x="82864" y="468794"/>
                      </a:lnTo>
                      <a:lnTo>
                        <a:pt x="110455" y="468794"/>
                      </a:lnTo>
                      <a:lnTo>
                        <a:pt x="110455" y="261992"/>
                      </a:lnTo>
                      <a:close/>
                      <a:moveTo>
                        <a:pt x="303820" y="110294"/>
                      </a:moveTo>
                      <a:cubicBezTo>
                        <a:pt x="319078" y="110294"/>
                        <a:pt x="331447" y="122647"/>
                        <a:pt x="331447" y="137885"/>
                      </a:cubicBezTo>
                      <a:cubicBezTo>
                        <a:pt x="331447" y="153123"/>
                        <a:pt x="319078" y="165476"/>
                        <a:pt x="303820" y="165476"/>
                      </a:cubicBezTo>
                      <a:cubicBezTo>
                        <a:pt x="288562" y="165476"/>
                        <a:pt x="276193" y="153123"/>
                        <a:pt x="276193" y="137885"/>
                      </a:cubicBezTo>
                      <a:cubicBezTo>
                        <a:pt x="276193" y="122647"/>
                        <a:pt x="288562" y="110294"/>
                        <a:pt x="303820" y="110294"/>
                      </a:cubicBezTo>
                      <a:close/>
                      <a:moveTo>
                        <a:pt x="303775" y="27550"/>
                      </a:moveTo>
                      <a:cubicBezTo>
                        <a:pt x="248592" y="27550"/>
                        <a:pt x="198838" y="57944"/>
                        <a:pt x="174005" y="103446"/>
                      </a:cubicBezTo>
                      <a:lnTo>
                        <a:pt x="299681" y="56522"/>
                      </a:lnTo>
                      <a:cubicBezTo>
                        <a:pt x="302440" y="55189"/>
                        <a:pt x="305199" y="55189"/>
                        <a:pt x="309293" y="55189"/>
                      </a:cubicBezTo>
                      <a:lnTo>
                        <a:pt x="434969" y="102024"/>
                      </a:lnTo>
                      <a:cubicBezTo>
                        <a:pt x="408712" y="57944"/>
                        <a:pt x="359047" y="27550"/>
                        <a:pt x="303775" y="27550"/>
                      </a:cubicBezTo>
                      <a:close/>
                      <a:moveTo>
                        <a:pt x="303775" y="0"/>
                      </a:moveTo>
                      <a:cubicBezTo>
                        <a:pt x="379786" y="0"/>
                        <a:pt x="446006" y="48257"/>
                        <a:pt x="470927" y="115799"/>
                      </a:cubicBezTo>
                      <a:lnTo>
                        <a:pt x="570346" y="153036"/>
                      </a:lnTo>
                      <a:cubicBezTo>
                        <a:pt x="575864" y="154458"/>
                        <a:pt x="579958" y="159968"/>
                        <a:pt x="579958" y="165478"/>
                      </a:cubicBezTo>
                      <a:lnTo>
                        <a:pt x="579958" y="193028"/>
                      </a:lnTo>
                      <a:lnTo>
                        <a:pt x="579958" y="248217"/>
                      </a:lnTo>
                      <a:cubicBezTo>
                        <a:pt x="579958" y="256482"/>
                        <a:pt x="574440" y="261992"/>
                        <a:pt x="566163" y="261992"/>
                      </a:cubicBezTo>
                      <a:lnTo>
                        <a:pt x="552367" y="261992"/>
                      </a:lnTo>
                      <a:lnTo>
                        <a:pt x="552367" y="468794"/>
                      </a:lnTo>
                      <a:lnTo>
                        <a:pt x="566163" y="468794"/>
                      </a:lnTo>
                      <a:cubicBezTo>
                        <a:pt x="574440" y="468794"/>
                        <a:pt x="579958" y="474304"/>
                        <a:pt x="579958" y="482569"/>
                      </a:cubicBezTo>
                      <a:cubicBezTo>
                        <a:pt x="579958" y="490834"/>
                        <a:pt x="574440" y="496344"/>
                        <a:pt x="566163" y="496344"/>
                      </a:cubicBezTo>
                      <a:lnTo>
                        <a:pt x="538571" y="496344"/>
                      </a:lnTo>
                      <a:lnTo>
                        <a:pt x="483299" y="496344"/>
                      </a:lnTo>
                      <a:lnTo>
                        <a:pt x="400435" y="496344"/>
                      </a:lnTo>
                      <a:lnTo>
                        <a:pt x="345252" y="496344"/>
                      </a:lnTo>
                      <a:lnTo>
                        <a:pt x="262387" y="496344"/>
                      </a:lnTo>
                      <a:lnTo>
                        <a:pt x="207115" y="496344"/>
                      </a:lnTo>
                      <a:lnTo>
                        <a:pt x="124251" y="496344"/>
                      </a:lnTo>
                      <a:lnTo>
                        <a:pt x="69068" y="496344"/>
                      </a:lnTo>
                      <a:lnTo>
                        <a:pt x="55272" y="496344"/>
                      </a:lnTo>
                      <a:lnTo>
                        <a:pt x="55272" y="537758"/>
                      </a:lnTo>
                      <a:cubicBezTo>
                        <a:pt x="55272" y="546023"/>
                        <a:pt x="49754" y="551533"/>
                        <a:pt x="41387" y="551533"/>
                      </a:cubicBezTo>
                      <a:lnTo>
                        <a:pt x="27592" y="551533"/>
                      </a:lnTo>
                      <a:lnTo>
                        <a:pt x="27592" y="579083"/>
                      </a:lnTo>
                      <a:lnTo>
                        <a:pt x="579958" y="579083"/>
                      </a:lnTo>
                      <a:lnTo>
                        <a:pt x="579958" y="551533"/>
                      </a:lnTo>
                      <a:lnTo>
                        <a:pt x="96660" y="551533"/>
                      </a:lnTo>
                      <a:cubicBezTo>
                        <a:pt x="88382" y="551533"/>
                        <a:pt x="82864" y="546023"/>
                        <a:pt x="82864" y="537758"/>
                      </a:cubicBezTo>
                      <a:cubicBezTo>
                        <a:pt x="82864" y="529493"/>
                        <a:pt x="88382" y="523983"/>
                        <a:pt x="96660" y="523983"/>
                      </a:cubicBezTo>
                      <a:lnTo>
                        <a:pt x="593843" y="523983"/>
                      </a:lnTo>
                      <a:cubicBezTo>
                        <a:pt x="602121" y="523983"/>
                        <a:pt x="607639" y="529493"/>
                        <a:pt x="607639" y="537758"/>
                      </a:cubicBezTo>
                      <a:lnTo>
                        <a:pt x="607639" y="592947"/>
                      </a:lnTo>
                      <a:cubicBezTo>
                        <a:pt x="607639" y="601212"/>
                        <a:pt x="602121" y="606722"/>
                        <a:pt x="593843" y="606722"/>
                      </a:cubicBezTo>
                      <a:lnTo>
                        <a:pt x="13796" y="606722"/>
                      </a:lnTo>
                      <a:cubicBezTo>
                        <a:pt x="5518" y="606722"/>
                        <a:pt x="0" y="601212"/>
                        <a:pt x="0" y="592947"/>
                      </a:cubicBezTo>
                      <a:lnTo>
                        <a:pt x="0" y="537758"/>
                      </a:lnTo>
                      <a:cubicBezTo>
                        <a:pt x="0" y="529493"/>
                        <a:pt x="5518" y="523983"/>
                        <a:pt x="13796" y="523983"/>
                      </a:cubicBezTo>
                      <a:lnTo>
                        <a:pt x="27592" y="523983"/>
                      </a:lnTo>
                      <a:lnTo>
                        <a:pt x="27592" y="482569"/>
                      </a:lnTo>
                      <a:cubicBezTo>
                        <a:pt x="27592" y="474304"/>
                        <a:pt x="33110" y="468794"/>
                        <a:pt x="41387" y="468794"/>
                      </a:cubicBezTo>
                      <a:lnTo>
                        <a:pt x="55272" y="468794"/>
                      </a:lnTo>
                      <a:lnTo>
                        <a:pt x="55272" y="261992"/>
                      </a:lnTo>
                      <a:lnTo>
                        <a:pt x="41387" y="261992"/>
                      </a:lnTo>
                      <a:cubicBezTo>
                        <a:pt x="33110" y="261992"/>
                        <a:pt x="27592" y="256482"/>
                        <a:pt x="27592" y="248217"/>
                      </a:cubicBezTo>
                      <a:cubicBezTo>
                        <a:pt x="27592" y="239952"/>
                        <a:pt x="33110" y="234442"/>
                        <a:pt x="41387" y="234442"/>
                      </a:cubicBezTo>
                      <a:lnTo>
                        <a:pt x="69068" y="234442"/>
                      </a:lnTo>
                      <a:lnTo>
                        <a:pt x="124251" y="234442"/>
                      </a:lnTo>
                      <a:lnTo>
                        <a:pt x="207115" y="234442"/>
                      </a:lnTo>
                      <a:lnTo>
                        <a:pt x="262387" y="234442"/>
                      </a:lnTo>
                      <a:lnTo>
                        <a:pt x="345252" y="234442"/>
                      </a:lnTo>
                      <a:lnTo>
                        <a:pt x="400435" y="234442"/>
                      </a:lnTo>
                      <a:lnTo>
                        <a:pt x="483299" y="234442"/>
                      </a:lnTo>
                      <a:lnTo>
                        <a:pt x="538571" y="234442"/>
                      </a:lnTo>
                      <a:lnTo>
                        <a:pt x="552367" y="234442"/>
                      </a:lnTo>
                      <a:lnTo>
                        <a:pt x="552367" y="193028"/>
                      </a:lnTo>
                      <a:lnTo>
                        <a:pt x="552367" y="175076"/>
                      </a:lnTo>
                      <a:lnTo>
                        <a:pt x="303775" y="84072"/>
                      </a:lnTo>
                      <a:lnTo>
                        <a:pt x="55272" y="175076"/>
                      </a:lnTo>
                      <a:lnTo>
                        <a:pt x="55272" y="179253"/>
                      </a:lnTo>
                      <a:lnTo>
                        <a:pt x="510979" y="179253"/>
                      </a:lnTo>
                      <a:cubicBezTo>
                        <a:pt x="519257" y="179253"/>
                        <a:pt x="524775" y="184763"/>
                        <a:pt x="524775" y="193028"/>
                      </a:cubicBezTo>
                      <a:cubicBezTo>
                        <a:pt x="524775" y="201293"/>
                        <a:pt x="519257" y="206803"/>
                        <a:pt x="510979" y="206803"/>
                      </a:cubicBezTo>
                      <a:lnTo>
                        <a:pt x="41387" y="206803"/>
                      </a:lnTo>
                      <a:cubicBezTo>
                        <a:pt x="33110" y="206803"/>
                        <a:pt x="27592" y="201293"/>
                        <a:pt x="27592" y="193028"/>
                      </a:cubicBezTo>
                      <a:lnTo>
                        <a:pt x="27592" y="165478"/>
                      </a:lnTo>
                      <a:cubicBezTo>
                        <a:pt x="27592" y="159968"/>
                        <a:pt x="31775" y="154458"/>
                        <a:pt x="37293" y="153036"/>
                      </a:cubicBezTo>
                      <a:lnTo>
                        <a:pt x="136712" y="115799"/>
                      </a:lnTo>
                      <a:cubicBezTo>
                        <a:pt x="161545" y="48257"/>
                        <a:pt x="227853" y="0"/>
                        <a:pt x="303775" y="0"/>
                      </a:cubicBez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solidFill>
                    <a:srgbClr val="878787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13"/>
                <p:cNvSpPr/>
                <p:nvPr/>
              </p:nvSpPr>
              <p:spPr bwMode="auto">
                <a:xfrm>
                  <a:off x="7617795" y="3230613"/>
                  <a:ext cx="349722" cy="396516"/>
                </a:xfrm>
                <a:custGeom>
                  <a:avLst/>
                  <a:gdLst>
                    <a:gd name="T0" fmla="*/ 2125 w 2288"/>
                    <a:gd name="T1" fmla="*/ 924 h 2598"/>
                    <a:gd name="T2" fmla="*/ 1863 w 2288"/>
                    <a:gd name="T3" fmla="*/ 1258 h 2598"/>
                    <a:gd name="T4" fmla="*/ 1848 w 2288"/>
                    <a:gd name="T5" fmla="*/ 1586 h 2598"/>
                    <a:gd name="T6" fmla="*/ 1899 w 2288"/>
                    <a:gd name="T7" fmla="*/ 1716 h 2598"/>
                    <a:gd name="T8" fmla="*/ 1211 w 2288"/>
                    <a:gd name="T9" fmla="*/ 2079 h 2598"/>
                    <a:gd name="T10" fmla="*/ 1176 w 2288"/>
                    <a:gd name="T11" fmla="*/ 2038 h 2598"/>
                    <a:gd name="T12" fmla="*/ 1200 w 2288"/>
                    <a:gd name="T13" fmla="*/ 965 h 2598"/>
                    <a:gd name="T14" fmla="*/ 1409 w 2288"/>
                    <a:gd name="T15" fmla="*/ 1012 h 2598"/>
                    <a:gd name="T16" fmla="*/ 1522 w 2288"/>
                    <a:gd name="T17" fmla="*/ 978 h 2598"/>
                    <a:gd name="T18" fmla="*/ 1526 w 2288"/>
                    <a:gd name="T19" fmla="*/ 847 h 2598"/>
                    <a:gd name="T20" fmla="*/ 1387 w 2288"/>
                    <a:gd name="T21" fmla="*/ 828 h 2598"/>
                    <a:gd name="T22" fmla="*/ 1193 w 2288"/>
                    <a:gd name="T23" fmla="*/ 584 h 2598"/>
                    <a:gd name="T24" fmla="*/ 1375 w 2288"/>
                    <a:gd name="T25" fmla="*/ 124 h 2598"/>
                    <a:gd name="T26" fmla="*/ 1109 w 2288"/>
                    <a:gd name="T27" fmla="*/ 37 h 2598"/>
                    <a:gd name="T28" fmla="*/ 1013 w 2288"/>
                    <a:gd name="T29" fmla="*/ 570 h 2598"/>
                    <a:gd name="T30" fmla="*/ 1056 w 2288"/>
                    <a:gd name="T31" fmla="*/ 808 h 2598"/>
                    <a:gd name="T32" fmla="*/ 891 w 2288"/>
                    <a:gd name="T33" fmla="*/ 784 h 2598"/>
                    <a:gd name="T34" fmla="*/ 748 w 2288"/>
                    <a:gd name="T35" fmla="*/ 921 h 2598"/>
                    <a:gd name="T36" fmla="*/ 899 w 2288"/>
                    <a:gd name="T37" fmla="*/ 946 h 2598"/>
                    <a:gd name="T38" fmla="*/ 1024 w 2288"/>
                    <a:gd name="T39" fmla="*/ 1479 h 2598"/>
                    <a:gd name="T40" fmla="*/ 1022 w 2288"/>
                    <a:gd name="T41" fmla="*/ 2081 h 2598"/>
                    <a:gd name="T42" fmla="*/ 434 w 2288"/>
                    <a:gd name="T43" fmla="*/ 1569 h 2598"/>
                    <a:gd name="T44" fmla="*/ 395 w 2288"/>
                    <a:gd name="T45" fmla="*/ 1470 h 2598"/>
                    <a:gd name="T46" fmla="*/ 88 w 2288"/>
                    <a:gd name="T47" fmla="*/ 1148 h 2598"/>
                    <a:gd name="T48" fmla="*/ 101 w 2288"/>
                    <a:gd name="T49" fmla="*/ 1658 h 2598"/>
                    <a:gd name="T50" fmla="*/ 906 w 2288"/>
                    <a:gd name="T51" fmla="*/ 2228 h 2598"/>
                    <a:gd name="T52" fmla="*/ 1177 w 2288"/>
                    <a:gd name="T53" fmla="*/ 2500 h 2598"/>
                    <a:gd name="T54" fmla="*/ 1223 w 2288"/>
                    <a:gd name="T55" fmla="*/ 2405 h 2598"/>
                    <a:gd name="T56" fmla="*/ 1273 w 2288"/>
                    <a:gd name="T57" fmla="*/ 2328 h 2598"/>
                    <a:gd name="T58" fmla="*/ 1280 w 2288"/>
                    <a:gd name="T59" fmla="*/ 2234 h 2598"/>
                    <a:gd name="T60" fmla="*/ 2094 w 2288"/>
                    <a:gd name="T61" fmla="*/ 1624 h 2598"/>
                    <a:gd name="T62" fmla="*/ 2274 w 2288"/>
                    <a:gd name="T63" fmla="*/ 1517 h 2598"/>
                    <a:gd name="T64" fmla="*/ 1065 w 2288"/>
                    <a:gd name="T65" fmla="*/ 420 h 2598"/>
                    <a:gd name="T66" fmla="*/ 1131 w 2288"/>
                    <a:gd name="T67" fmla="*/ 148 h 2598"/>
                    <a:gd name="T68" fmla="*/ 1165 w 2288"/>
                    <a:gd name="T69" fmla="*/ 430 h 2598"/>
                    <a:gd name="T70" fmla="*/ 1065 w 2288"/>
                    <a:gd name="T71" fmla="*/ 420 h 2598"/>
                    <a:gd name="T72" fmla="*/ 1040 w 2288"/>
                    <a:gd name="T73" fmla="*/ 2287 h 2598"/>
                    <a:gd name="T74" fmla="*/ 1032 w 2288"/>
                    <a:gd name="T75" fmla="*/ 2241 h 2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8" h="2598">
                      <a:moveTo>
                        <a:pt x="2281" y="1465"/>
                      </a:moveTo>
                      <a:cubicBezTo>
                        <a:pt x="2220" y="1286"/>
                        <a:pt x="2159" y="1111"/>
                        <a:pt x="2125" y="924"/>
                      </a:cubicBezTo>
                      <a:cubicBezTo>
                        <a:pt x="2112" y="850"/>
                        <a:pt x="2018" y="868"/>
                        <a:pt x="1992" y="924"/>
                      </a:cubicBezTo>
                      <a:cubicBezTo>
                        <a:pt x="1948" y="1035"/>
                        <a:pt x="1904" y="1146"/>
                        <a:pt x="1863" y="1258"/>
                      </a:cubicBezTo>
                      <a:cubicBezTo>
                        <a:pt x="1840" y="1319"/>
                        <a:pt x="1790" y="1411"/>
                        <a:pt x="1809" y="1480"/>
                      </a:cubicBezTo>
                      <a:cubicBezTo>
                        <a:pt x="1783" y="1516"/>
                        <a:pt x="1783" y="1565"/>
                        <a:pt x="1848" y="1586"/>
                      </a:cubicBezTo>
                      <a:cubicBezTo>
                        <a:pt x="1878" y="1596"/>
                        <a:pt x="1908" y="1602"/>
                        <a:pt x="1938" y="1607"/>
                      </a:cubicBezTo>
                      <a:cubicBezTo>
                        <a:pt x="1927" y="1644"/>
                        <a:pt x="1916" y="1681"/>
                        <a:pt x="1899" y="1716"/>
                      </a:cubicBezTo>
                      <a:cubicBezTo>
                        <a:pt x="1861" y="1789"/>
                        <a:pt x="1799" y="1850"/>
                        <a:pt x="1734" y="1899"/>
                      </a:cubicBezTo>
                      <a:cubicBezTo>
                        <a:pt x="1586" y="2012"/>
                        <a:pt x="1393" y="2062"/>
                        <a:pt x="1211" y="2079"/>
                      </a:cubicBezTo>
                      <a:cubicBezTo>
                        <a:pt x="1201" y="2080"/>
                        <a:pt x="1190" y="2080"/>
                        <a:pt x="1180" y="2081"/>
                      </a:cubicBezTo>
                      <a:cubicBezTo>
                        <a:pt x="1178" y="2066"/>
                        <a:pt x="1177" y="2052"/>
                        <a:pt x="1176" y="2038"/>
                      </a:cubicBezTo>
                      <a:cubicBezTo>
                        <a:pt x="1167" y="1852"/>
                        <a:pt x="1173" y="1665"/>
                        <a:pt x="1178" y="1479"/>
                      </a:cubicBezTo>
                      <a:cubicBezTo>
                        <a:pt x="1183" y="1309"/>
                        <a:pt x="1195" y="1137"/>
                        <a:pt x="1200" y="965"/>
                      </a:cubicBezTo>
                      <a:cubicBezTo>
                        <a:pt x="1262" y="972"/>
                        <a:pt x="1326" y="981"/>
                        <a:pt x="1388" y="979"/>
                      </a:cubicBezTo>
                      <a:cubicBezTo>
                        <a:pt x="1391" y="992"/>
                        <a:pt x="1399" y="1003"/>
                        <a:pt x="1409" y="1012"/>
                      </a:cubicBezTo>
                      <a:cubicBezTo>
                        <a:pt x="1434" y="1041"/>
                        <a:pt x="1476" y="1041"/>
                        <a:pt x="1501" y="1012"/>
                      </a:cubicBezTo>
                      <a:cubicBezTo>
                        <a:pt x="1511" y="1003"/>
                        <a:pt x="1519" y="991"/>
                        <a:pt x="1522" y="978"/>
                      </a:cubicBezTo>
                      <a:cubicBezTo>
                        <a:pt x="1528" y="956"/>
                        <a:pt x="1526" y="931"/>
                        <a:pt x="1526" y="908"/>
                      </a:cubicBezTo>
                      <a:lnTo>
                        <a:pt x="1526" y="847"/>
                      </a:lnTo>
                      <a:cubicBezTo>
                        <a:pt x="1526" y="809"/>
                        <a:pt x="1493" y="776"/>
                        <a:pt x="1455" y="776"/>
                      </a:cubicBezTo>
                      <a:cubicBezTo>
                        <a:pt x="1423" y="776"/>
                        <a:pt x="1395" y="799"/>
                        <a:pt x="1387" y="828"/>
                      </a:cubicBezTo>
                      <a:cubicBezTo>
                        <a:pt x="1327" y="813"/>
                        <a:pt x="1264" y="812"/>
                        <a:pt x="1202" y="810"/>
                      </a:cubicBezTo>
                      <a:cubicBezTo>
                        <a:pt x="1202" y="735"/>
                        <a:pt x="1199" y="659"/>
                        <a:pt x="1193" y="584"/>
                      </a:cubicBezTo>
                      <a:cubicBezTo>
                        <a:pt x="1297" y="558"/>
                        <a:pt x="1391" y="480"/>
                        <a:pt x="1431" y="385"/>
                      </a:cubicBezTo>
                      <a:cubicBezTo>
                        <a:pt x="1470" y="292"/>
                        <a:pt x="1441" y="197"/>
                        <a:pt x="1375" y="124"/>
                      </a:cubicBezTo>
                      <a:cubicBezTo>
                        <a:pt x="1315" y="57"/>
                        <a:pt x="1196" y="0"/>
                        <a:pt x="1109" y="37"/>
                      </a:cubicBezTo>
                      <a:cubicBezTo>
                        <a:pt x="1109" y="37"/>
                        <a:pt x="1109" y="37"/>
                        <a:pt x="1109" y="37"/>
                      </a:cubicBezTo>
                      <a:cubicBezTo>
                        <a:pt x="988" y="48"/>
                        <a:pt x="885" y="127"/>
                        <a:pt x="860" y="255"/>
                      </a:cubicBezTo>
                      <a:cubicBezTo>
                        <a:pt x="837" y="376"/>
                        <a:pt x="900" y="516"/>
                        <a:pt x="1013" y="570"/>
                      </a:cubicBezTo>
                      <a:cubicBezTo>
                        <a:pt x="1033" y="580"/>
                        <a:pt x="1055" y="586"/>
                        <a:pt x="1077" y="590"/>
                      </a:cubicBezTo>
                      <a:cubicBezTo>
                        <a:pt x="1068" y="662"/>
                        <a:pt x="1062" y="735"/>
                        <a:pt x="1056" y="808"/>
                      </a:cubicBezTo>
                      <a:cubicBezTo>
                        <a:pt x="1001" y="808"/>
                        <a:pt x="947" y="810"/>
                        <a:pt x="892" y="813"/>
                      </a:cubicBezTo>
                      <a:cubicBezTo>
                        <a:pt x="892" y="803"/>
                        <a:pt x="891" y="793"/>
                        <a:pt x="891" y="784"/>
                      </a:cubicBezTo>
                      <a:cubicBezTo>
                        <a:pt x="896" y="691"/>
                        <a:pt x="748" y="690"/>
                        <a:pt x="747" y="784"/>
                      </a:cubicBezTo>
                      <a:cubicBezTo>
                        <a:pt x="747" y="829"/>
                        <a:pt x="742" y="876"/>
                        <a:pt x="748" y="921"/>
                      </a:cubicBezTo>
                      <a:cubicBezTo>
                        <a:pt x="756" y="983"/>
                        <a:pt x="811" y="1002"/>
                        <a:pt x="851" y="981"/>
                      </a:cubicBezTo>
                      <a:cubicBezTo>
                        <a:pt x="872" y="980"/>
                        <a:pt x="891" y="967"/>
                        <a:pt x="899" y="946"/>
                      </a:cubicBezTo>
                      <a:cubicBezTo>
                        <a:pt x="948" y="949"/>
                        <a:pt x="998" y="951"/>
                        <a:pt x="1047" y="954"/>
                      </a:cubicBezTo>
                      <a:cubicBezTo>
                        <a:pt x="1037" y="1129"/>
                        <a:pt x="1031" y="1305"/>
                        <a:pt x="1024" y="1479"/>
                      </a:cubicBezTo>
                      <a:cubicBezTo>
                        <a:pt x="1017" y="1665"/>
                        <a:pt x="1014" y="1851"/>
                        <a:pt x="1021" y="2038"/>
                      </a:cubicBezTo>
                      <a:cubicBezTo>
                        <a:pt x="1022" y="2051"/>
                        <a:pt x="1022" y="2066"/>
                        <a:pt x="1022" y="2081"/>
                      </a:cubicBezTo>
                      <a:cubicBezTo>
                        <a:pt x="722" y="2061"/>
                        <a:pt x="421" y="1927"/>
                        <a:pt x="289" y="1649"/>
                      </a:cubicBezTo>
                      <a:cubicBezTo>
                        <a:pt x="342" y="1639"/>
                        <a:pt x="422" y="1633"/>
                        <a:pt x="434" y="1569"/>
                      </a:cubicBezTo>
                      <a:cubicBezTo>
                        <a:pt x="439" y="1539"/>
                        <a:pt x="429" y="1506"/>
                        <a:pt x="402" y="1492"/>
                      </a:cubicBezTo>
                      <a:cubicBezTo>
                        <a:pt x="401" y="1485"/>
                        <a:pt x="399" y="1478"/>
                        <a:pt x="395" y="1470"/>
                      </a:cubicBezTo>
                      <a:cubicBezTo>
                        <a:pt x="338" y="1362"/>
                        <a:pt x="258" y="1263"/>
                        <a:pt x="215" y="1148"/>
                      </a:cubicBezTo>
                      <a:cubicBezTo>
                        <a:pt x="192" y="1085"/>
                        <a:pt x="111" y="1085"/>
                        <a:pt x="88" y="1148"/>
                      </a:cubicBezTo>
                      <a:cubicBezTo>
                        <a:pt x="29" y="1306"/>
                        <a:pt x="0" y="1457"/>
                        <a:pt x="39" y="1624"/>
                      </a:cubicBezTo>
                      <a:cubicBezTo>
                        <a:pt x="45" y="1653"/>
                        <a:pt x="75" y="1663"/>
                        <a:pt x="101" y="1658"/>
                      </a:cubicBezTo>
                      <a:cubicBezTo>
                        <a:pt x="125" y="1661"/>
                        <a:pt x="149" y="1661"/>
                        <a:pt x="172" y="1661"/>
                      </a:cubicBezTo>
                      <a:cubicBezTo>
                        <a:pt x="253" y="2008"/>
                        <a:pt x="572" y="2179"/>
                        <a:pt x="906" y="2228"/>
                      </a:cubicBezTo>
                      <a:cubicBezTo>
                        <a:pt x="931" y="2337"/>
                        <a:pt x="982" y="2443"/>
                        <a:pt x="1043" y="2536"/>
                      </a:cubicBezTo>
                      <a:cubicBezTo>
                        <a:pt x="1083" y="2598"/>
                        <a:pt x="1172" y="2572"/>
                        <a:pt x="1177" y="2500"/>
                      </a:cubicBezTo>
                      <a:cubicBezTo>
                        <a:pt x="1177" y="2509"/>
                        <a:pt x="1185" y="2477"/>
                        <a:pt x="1189" y="2468"/>
                      </a:cubicBezTo>
                      <a:cubicBezTo>
                        <a:pt x="1199" y="2446"/>
                        <a:pt x="1211" y="2426"/>
                        <a:pt x="1223" y="2405"/>
                      </a:cubicBezTo>
                      <a:cubicBezTo>
                        <a:pt x="1234" y="2386"/>
                        <a:pt x="1247" y="2368"/>
                        <a:pt x="1259" y="2349"/>
                      </a:cubicBezTo>
                      <a:cubicBezTo>
                        <a:pt x="1264" y="2342"/>
                        <a:pt x="1268" y="2335"/>
                        <a:pt x="1273" y="2328"/>
                      </a:cubicBezTo>
                      <a:cubicBezTo>
                        <a:pt x="1277" y="2322"/>
                        <a:pt x="1293" y="2305"/>
                        <a:pt x="1277" y="2322"/>
                      </a:cubicBezTo>
                      <a:cubicBezTo>
                        <a:pt x="1304" y="2294"/>
                        <a:pt x="1300" y="2258"/>
                        <a:pt x="1280" y="2234"/>
                      </a:cubicBezTo>
                      <a:cubicBezTo>
                        <a:pt x="1483" y="2210"/>
                        <a:pt x="1683" y="2139"/>
                        <a:pt x="1845" y="2018"/>
                      </a:cubicBezTo>
                      <a:cubicBezTo>
                        <a:pt x="1948" y="1936"/>
                        <a:pt x="2086" y="1773"/>
                        <a:pt x="2094" y="1624"/>
                      </a:cubicBezTo>
                      <a:cubicBezTo>
                        <a:pt x="2146" y="1628"/>
                        <a:pt x="2201" y="1630"/>
                        <a:pt x="2245" y="1609"/>
                      </a:cubicBezTo>
                      <a:cubicBezTo>
                        <a:pt x="2278" y="1594"/>
                        <a:pt x="2287" y="1550"/>
                        <a:pt x="2274" y="1517"/>
                      </a:cubicBezTo>
                      <a:cubicBezTo>
                        <a:pt x="2284" y="1503"/>
                        <a:pt x="2288" y="1485"/>
                        <a:pt x="2281" y="1465"/>
                      </a:cubicBezTo>
                      <a:close/>
                      <a:moveTo>
                        <a:pt x="1065" y="420"/>
                      </a:moveTo>
                      <a:cubicBezTo>
                        <a:pt x="1019" y="392"/>
                        <a:pt x="1002" y="323"/>
                        <a:pt x="1010" y="274"/>
                      </a:cubicBezTo>
                      <a:cubicBezTo>
                        <a:pt x="1021" y="207"/>
                        <a:pt x="1073" y="171"/>
                        <a:pt x="1131" y="148"/>
                      </a:cubicBezTo>
                      <a:cubicBezTo>
                        <a:pt x="1208" y="195"/>
                        <a:pt x="1340" y="234"/>
                        <a:pt x="1280" y="343"/>
                      </a:cubicBezTo>
                      <a:cubicBezTo>
                        <a:pt x="1258" y="383"/>
                        <a:pt x="1213" y="417"/>
                        <a:pt x="1165" y="430"/>
                      </a:cubicBezTo>
                      <a:cubicBezTo>
                        <a:pt x="1148" y="418"/>
                        <a:pt x="1121" y="420"/>
                        <a:pt x="1105" y="434"/>
                      </a:cubicBezTo>
                      <a:cubicBezTo>
                        <a:pt x="1091" y="432"/>
                        <a:pt x="1077" y="428"/>
                        <a:pt x="1065" y="420"/>
                      </a:cubicBezTo>
                      <a:close/>
                      <a:moveTo>
                        <a:pt x="1032" y="2241"/>
                      </a:moveTo>
                      <a:cubicBezTo>
                        <a:pt x="1034" y="2257"/>
                        <a:pt x="1037" y="2272"/>
                        <a:pt x="1040" y="2287"/>
                      </a:cubicBezTo>
                      <a:cubicBezTo>
                        <a:pt x="1029" y="2271"/>
                        <a:pt x="1019" y="2255"/>
                        <a:pt x="1010" y="2239"/>
                      </a:cubicBezTo>
                      <a:cubicBezTo>
                        <a:pt x="1017" y="2240"/>
                        <a:pt x="1025" y="2241"/>
                        <a:pt x="1032" y="2241"/>
                      </a:cubicBez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solidFill>
                    <a:srgbClr val="878787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" name="文本框 15"/>
              <p:cNvSpPr txBox="1"/>
              <p:nvPr/>
            </p:nvSpPr>
            <p:spPr bwMode="auto">
              <a:xfrm>
                <a:off x="6384032" y="2665928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0" name="文本框 22"/>
              <p:cNvSpPr txBox="1"/>
              <p:nvPr/>
            </p:nvSpPr>
            <p:spPr bwMode="auto">
              <a:xfrm>
                <a:off x="7716983" y="1958648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1" name="文本框 23"/>
              <p:cNvSpPr txBox="1"/>
              <p:nvPr/>
            </p:nvSpPr>
            <p:spPr bwMode="auto">
              <a:xfrm>
                <a:off x="8559937" y="5229689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2" name="文本框 24"/>
              <p:cNvSpPr txBox="1"/>
              <p:nvPr/>
            </p:nvSpPr>
            <p:spPr bwMode="auto">
              <a:xfrm>
                <a:off x="9806927" y="4502990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5" name="组合 9"/>
            <p:cNvGrpSpPr/>
            <p:nvPr/>
          </p:nvGrpSpPr>
          <p:grpSpPr bwMode="auto">
            <a:xfrm>
              <a:off x="2235692" y="2843393"/>
              <a:ext cx="2768829" cy="1728094"/>
              <a:chOff x="368473" y="2392504"/>
              <a:chExt cx="4089833" cy="1727340"/>
            </a:xfrm>
          </p:grpSpPr>
          <p:sp>
            <p:nvSpPr>
              <p:cNvPr id="6" name="文本框 10"/>
              <p:cNvSpPr txBox="1">
                <a:spLocks noChangeArrowheads="1"/>
              </p:cNvSpPr>
              <p:nvPr/>
            </p:nvSpPr>
            <p:spPr bwMode="auto">
              <a:xfrm>
                <a:off x="469002" y="2392504"/>
                <a:ext cx="39893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此处添加标题</a:t>
                </a:r>
              </a:p>
            </p:txBody>
          </p:sp>
          <p:sp>
            <p:nvSpPr>
              <p:cNvPr id="7" name="矩形 11"/>
              <p:cNvSpPr>
                <a:spLocks noChangeArrowheads="1"/>
              </p:cNvSpPr>
              <p:nvPr/>
            </p:nvSpPr>
            <p:spPr bwMode="auto">
              <a:xfrm>
                <a:off x="368473" y="3196917"/>
                <a:ext cx="3513169" cy="92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None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单击此处添加您的文字内容。本模板的所有素材和逻辑图表，均可自由编辑替换和移动。单击此处编辑您要的内容。单击此处编辑您要的内容。</a:t>
                </a:r>
                <a:endPara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sp>
        <p:nvSpPr>
          <p:cNvPr id="3" name="Diamond 10"/>
          <p:cNvSpPr/>
          <p:nvPr/>
        </p:nvSpPr>
        <p:spPr>
          <a:xfrm>
            <a:off x="1769262" y="2984275"/>
            <a:ext cx="1410875" cy="1410875"/>
          </a:xfrm>
          <a:prstGeom prst="diamond">
            <a:avLst/>
          </a:prstGeom>
          <a:solidFill>
            <a:srgbClr val="93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4" name="Diamond 16"/>
          <p:cNvSpPr/>
          <p:nvPr/>
        </p:nvSpPr>
        <p:spPr>
          <a:xfrm>
            <a:off x="4381206" y="2984275"/>
            <a:ext cx="1410875" cy="1410875"/>
          </a:xfrm>
          <a:prstGeom prst="diamond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5" name="Diamond 22"/>
          <p:cNvSpPr/>
          <p:nvPr/>
        </p:nvSpPr>
        <p:spPr>
          <a:xfrm>
            <a:off x="9380949" y="2984275"/>
            <a:ext cx="1410875" cy="1410875"/>
          </a:xfrm>
          <a:prstGeom prst="diamond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6" name="Diamond 31"/>
          <p:cNvSpPr/>
          <p:nvPr/>
        </p:nvSpPr>
        <p:spPr>
          <a:xfrm>
            <a:off x="6895120" y="2984275"/>
            <a:ext cx="1410875" cy="1410875"/>
          </a:xfrm>
          <a:prstGeom prst="diamond">
            <a:avLst/>
          </a:prstGeom>
          <a:solidFill>
            <a:srgbClr val="93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7" name="Diamond 10"/>
          <p:cNvSpPr/>
          <p:nvPr/>
        </p:nvSpPr>
        <p:spPr>
          <a:xfrm>
            <a:off x="2155931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8" name="Diamond 16"/>
          <p:cNvSpPr/>
          <p:nvPr/>
        </p:nvSpPr>
        <p:spPr>
          <a:xfrm>
            <a:off x="4767875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9" name="Diamond 22"/>
          <p:cNvSpPr/>
          <p:nvPr/>
        </p:nvSpPr>
        <p:spPr>
          <a:xfrm>
            <a:off x="9767619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10" name="Diamond 31"/>
          <p:cNvSpPr/>
          <p:nvPr/>
        </p:nvSpPr>
        <p:spPr>
          <a:xfrm>
            <a:off x="7281790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4063" y="4670980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547667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4094" y="4710214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9611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8009" y="4710214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673526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23838" y="4710214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159355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宽屏</PresentationFormat>
  <Paragraphs>113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Bebas Neue</vt:lpstr>
      <vt:lpstr>微软雅黑</vt:lpstr>
      <vt:lpstr>幼圆</vt:lpstr>
      <vt:lpstr>Arial</vt:lpstr>
      <vt:lpstr>Arial Black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/>
  <cp:lastModifiedBy>天 下</cp:lastModifiedBy>
  <cp:revision>3</cp:revision>
  <dcterms:created xsi:type="dcterms:W3CDTF">2021-01-03T04:01:18Z</dcterms:created>
  <dcterms:modified xsi:type="dcterms:W3CDTF">2021-01-06T01:40:24Z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